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F9188C-AB6D-4E7B-A88A-8E5A1BF2A3DE}" v="917" dt="2024-08-24T02:45:51.59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5" d="100"/>
          <a:sy n="135" d="100"/>
        </p:scale>
        <p:origin x="165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ed Kay" userId="346ea08cdf5c14a7" providerId="LiveId" clId="{C6F9188C-AB6D-4E7B-A88A-8E5A1BF2A3DE}"/>
    <pc:docChg chg="undo custSel delSld modSld">
      <pc:chgData name="Jared Kay" userId="346ea08cdf5c14a7" providerId="LiveId" clId="{C6F9188C-AB6D-4E7B-A88A-8E5A1BF2A3DE}" dt="2024-08-24T02:55:34.260" v="14446" actId="20577"/>
      <pc:docMkLst>
        <pc:docMk/>
      </pc:docMkLst>
      <pc:sldChg chg="modSp mod">
        <pc:chgData name="Jared Kay" userId="346ea08cdf5c14a7" providerId="LiveId" clId="{C6F9188C-AB6D-4E7B-A88A-8E5A1BF2A3DE}" dt="2024-08-24T01:43:11.532" v="12170" actId="207"/>
        <pc:sldMkLst>
          <pc:docMk/>
          <pc:sldMk cId="1553432724" sldId="262"/>
        </pc:sldMkLst>
        <pc:spChg chg="mod">
          <ac:chgData name="Jared Kay" userId="346ea08cdf5c14a7" providerId="LiveId" clId="{C6F9188C-AB6D-4E7B-A88A-8E5A1BF2A3DE}" dt="2024-08-24T01:43:11.532" v="12170" actId="207"/>
          <ac:spMkLst>
            <pc:docMk/>
            <pc:sldMk cId="1553432724" sldId="262"/>
            <ac:spMk id="7" creationId="{0BFEC426-B615-E549-83E5-140FD588BC64}"/>
          </ac:spMkLst>
        </pc:spChg>
      </pc:sldChg>
      <pc:sldChg chg="modSp mod">
        <pc:chgData name="Jared Kay" userId="346ea08cdf5c14a7" providerId="LiveId" clId="{C6F9188C-AB6D-4E7B-A88A-8E5A1BF2A3DE}" dt="2024-08-23T00:48:46.838" v="1617" actId="20577"/>
        <pc:sldMkLst>
          <pc:docMk/>
          <pc:sldMk cId="3288665831" sldId="263"/>
        </pc:sldMkLst>
        <pc:spChg chg="mod">
          <ac:chgData name="Jared Kay" userId="346ea08cdf5c14a7" providerId="LiveId" clId="{C6F9188C-AB6D-4E7B-A88A-8E5A1BF2A3DE}" dt="2024-08-23T00:48:46.838" v="1617" actId="20577"/>
          <ac:spMkLst>
            <pc:docMk/>
            <pc:sldMk cId="3288665831" sldId="263"/>
            <ac:spMk id="5" creationId="{1B07C49E-AFFC-EC46-8930-E4D428F5F943}"/>
          </ac:spMkLst>
        </pc:spChg>
      </pc:sldChg>
      <pc:sldChg chg="addSp modSp mod">
        <pc:chgData name="Jared Kay" userId="346ea08cdf5c14a7" providerId="LiveId" clId="{C6F9188C-AB6D-4E7B-A88A-8E5A1BF2A3DE}" dt="2024-08-24T02:45:56.349" v="13972" actId="1076"/>
        <pc:sldMkLst>
          <pc:docMk/>
          <pc:sldMk cId="2987552906" sldId="264"/>
        </pc:sldMkLst>
        <pc:spChg chg="mod">
          <ac:chgData name="Jared Kay" userId="346ea08cdf5c14a7" providerId="LiveId" clId="{C6F9188C-AB6D-4E7B-A88A-8E5A1BF2A3DE}" dt="2024-08-24T00:36:47.074" v="8334" actId="14100"/>
          <ac:spMkLst>
            <pc:docMk/>
            <pc:sldMk cId="2987552906" sldId="264"/>
            <ac:spMk id="5" creationId="{1B07C49E-AFFC-EC46-8930-E4D428F5F943}"/>
          </ac:spMkLst>
        </pc:spChg>
        <pc:graphicFrameChg chg="add mod">
          <ac:chgData name="Jared Kay" userId="346ea08cdf5c14a7" providerId="LiveId" clId="{C6F9188C-AB6D-4E7B-A88A-8E5A1BF2A3DE}" dt="2024-08-24T02:45:56.349" v="13972" actId="1076"/>
          <ac:graphicFrameMkLst>
            <pc:docMk/>
            <pc:sldMk cId="2987552906" sldId="264"/>
            <ac:graphicFrameMk id="2" creationId="{47A63DD4-715B-1804-2FEC-0497F683F43B}"/>
          </ac:graphicFrameMkLst>
        </pc:graphicFrameChg>
      </pc:sldChg>
      <pc:sldChg chg="addSp modSp mod">
        <pc:chgData name="Jared Kay" userId="346ea08cdf5c14a7" providerId="LiveId" clId="{C6F9188C-AB6D-4E7B-A88A-8E5A1BF2A3DE}" dt="2024-08-24T00:48:32.538" v="9440" actId="20577"/>
        <pc:sldMkLst>
          <pc:docMk/>
          <pc:sldMk cId="1578726356" sldId="265"/>
        </pc:sldMkLst>
        <pc:spChg chg="mod">
          <ac:chgData name="Jared Kay" userId="346ea08cdf5c14a7" providerId="LiveId" clId="{C6F9188C-AB6D-4E7B-A88A-8E5A1BF2A3DE}" dt="2024-08-24T00:45:37.465" v="9056" actId="20577"/>
          <ac:spMkLst>
            <pc:docMk/>
            <pc:sldMk cId="1578726356" sldId="265"/>
            <ac:spMk id="5" creationId="{1B07C49E-AFFC-EC46-8930-E4D428F5F943}"/>
          </ac:spMkLst>
        </pc:spChg>
        <pc:graphicFrameChg chg="add mod modGraphic">
          <ac:chgData name="Jared Kay" userId="346ea08cdf5c14a7" providerId="LiveId" clId="{C6F9188C-AB6D-4E7B-A88A-8E5A1BF2A3DE}" dt="2024-08-24T00:48:32.538" v="9440" actId="20577"/>
          <ac:graphicFrameMkLst>
            <pc:docMk/>
            <pc:sldMk cId="1578726356" sldId="265"/>
            <ac:graphicFrameMk id="2" creationId="{DD70AB20-2F11-0551-1C39-0C47C1968B62}"/>
          </ac:graphicFrameMkLst>
        </pc:graphicFrameChg>
      </pc:sldChg>
      <pc:sldChg chg="addSp modSp mod">
        <pc:chgData name="Jared Kay" userId="346ea08cdf5c14a7" providerId="LiveId" clId="{C6F9188C-AB6D-4E7B-A88A-8E5A1BF2A3DE}" dt="2024-08-24T00:39:58.845" v="8512" actId="20577"/>
        <pc:sldMkLst>
          <pc:docMk/>
          <pc:sldMk cId="779971636" sldId="266"/>
        </pc:sldMkLst>
        <pc:spChg chg="mod">
          <ac:chgData name="Jared Kay" userId="346ea08cdf5c14a7" providerId="LiveId" clId="{C6F9188C-AB6D-4E7B-A88A-8E5A1BF2A3DE}" dt="2024-08-24T00:39:58.845" v="8512" actId="20577"/>
          <ac:spMkLst>
            <pc:docMk/>
            <pc:sldMk cId="779971636" sldId="266"/>
            <ac:spMk id="5" creationId="{1B07C49E-AFFC-EC46-8930-E4D428F5F943}"/>
          </ac:spMkLst>
        </pc:spChg>
        <pc:graphicFrameChg chg="add mod modGraphic">
          <ac:chgData name="Jared Kay" userId="346ea08cdf5c14a7" providerId="LiveId" clId="{C6F9188C-AB6D-4E7B-A88A-8E5A1BF2A3DE}" dt="2024-08-24T00:38:57.780" v="8375" actId="1076"/>
          <ac:graphicFrameMkLst>
            <pc:docMk/>
            <pc:sldMk cId="779971636" sldId="266"/>
            <ac:graphicFrameMk id="2" creationId="{1D8C9E58-6844-B6A3-1F63-FC067CC801FF}"/>
          </ac:graphicFrameMkLst>
        </pc:graphicFrameChg>
      </pc:sldChg>
      <pc:sldChg chg="addSp modSp mod">
        <pc:chgData name="Jared Kay" userId="346ea08cdf5c14a7" providerId="LiveId" clId="{C6F9188C-AB6D-4E7B-A88A-8E5A1BF2A3DE}" dt="2024-08-23T01:22:34.878" v="3612" actId="1076"/>
        <pc:sldMkLst>
          <pc:docMk/>
          <pc:sldMk cId="3865605948" sldId="269"/>
        </pc:sldMkLst>
        <pc:spChg chg="mod">
          <ac:chgData name="Jared Kay" userId="346ea08cdf5c14a7" providerId="LiveId" clId="{C6F9188C-AB6D-4E7B-A88A-8E5A1BF2A3DE}" dt="2024-08-23T01:22:34.878" v="3612" actId="1076"/>
          <ac:spMkLst>
            <pc:docMk/>
            <pc:sldMk cId="3865605948" sldId="269"/>
            <ac:spMk id="3" creationId="{373827F3-F386-AA4E-80ED-D86DEF8C158D}"/>
          </ac:spMkLst>
        </pc:spChg>
        <pc:picChg chg="add mod">
          <ac:chgData name="Jared Kay" userId="346ea08cdf5c14a7" providerId="LiveId" clId="{C6F9188C-AB6D-4E7B-A88A-8E5A1BF2A3DE}" dt="2024-08-23T01:10:51.573" v="2932" actId="14100"/>
          <ac:picMkLst>
            <pc:docMk/>
            <pc:sldMk cId="3865605948" sldId="269"/>
            <ac:picMk id="6" creationId="{540C2BF5-2D91-E9BC-D385-8F2753767105}"/>
          </ac:picMkLst>
        </pc:picChg>
      </pc:sldChg>
      <pc:sldChg chg="addSp modSp mod">
        <pc:chgData name="Jared Kay" userId="346ea08cdf5c14a7" providerId="LiveId" clId="{C6F9188C-AB6D-4E7B-A88A-8E5A1BF2A3DE}" dt="2024-08-23T01:51:39.230" v="4800" actId="20577"/>
        <pc:sldMkLst>
          <pc:docMk/>
          <pc:sldMk cId="2727850971" sldId="270"/>
        </pc:sldMkLst>
        <pc:spChg chg="mod">
          <ac:chgData name="Jared Kay" userId="346ea08cdf5c14a7" providerId="LiveId" clId="{C6F9188C-AB6D-4E7B-A88A-8E5A1BF2A3DE}" dt="2024-08-23T01:51:39.230" v="4800" actId="20577"/>
          <ac:spMkLst>
            <pc:docMk/>
            <pc:sldMk cId="2727850971" sldId="270"/>
            <ac:spMk id="5" creationId="{1B07C49E-AFFC-EC46-8930-E4D428F5F943}"/>
          </ac:spMkLst>
        </pc:spChg>
        <pc:picChg chg="add mod">
          <ac:chgData name="Jared Kay" userId="346ea08cdf5c14a7" providerId="LiveId" clId="{C6F9188C-AB6D-4E7B-A88A-8E5A1BF2A3DE}" dt="2024-08-23T01:50:17.522" v="4616" actId="1076"/>
          <ac:picMkLst>
            <pc:docMk/>
            <pc:sldMk cId="2727850971" sldId="270"/>
            <ac:picMk id="6" creationId="{B391A67A-2DC9-2698-7B88-ED14C763DFF5}"/>
          </ac:picMkLst>
        </pc:picChg>
      </pc:sldChg>
      <pc:sldChg chg="modSp mod">
        <pc:chgData name="Jared Kay" userId="346ea08cdf5c14a7" providerId="LiveId" clId="{C6F9188C-AB6D-4E7B-A88A-8E5A1BF2A3DE}" dt="2024-08-24T02:50:26.487" v="14086" actId="1076"/>
        <pc:sldMkLst>
          <pc:docMk/>
          <pc:sldMk cId="1630123617" sldId="274"/>
        </pc:sldMkLst>
        <pc:spChg chg="mod">
          <ac:chgData name="Jared Kay" userId="346ea08cdf5c14a7" providerId="LiveId" clId="{C6F9188C-AB6D-4E7B-A88A-8E5A1BF2A3DE}" dt="2024-08-24T02:50:26.487" v="14086" actId="1076"/>
          <ac:spMkLst>
            <pc:docMk/>
            <pc:sldMk cId="1630123617" sldId="274"/>
            <ac:spMk id="5" creationId="{28684E62-A9F8-4E7A-AB01-78893062A1B4}"/>
          </ac:spMkLst>
        </pc:spChg>
      </pc:sldChg>
      <pc:sldChg chg="del">
        <pc:chgData name="Jared Kay" userId="346ea08cdf5c14a7" providerId="LiveId" clId="{C6F9188C-AB6D-4E7B-A88A-8E5A1BF2A3DE}" dt="2024-08-24T02:46:03.698" v="13973" actId="47"/>
        <pc:sldMkLst>
          <pc:docMk/>
          <pc:sldMk cId="3410008520" sldId="275"/>
        </pc:sldMkLst>
      </pc:sldChg>
      <pc:sldChg chg="modSp mod">
        <pc:chgData name="Jared Kay" userId="346ea08cdf5c14a7" providerId="LiveId" clId="{C6F9188C-AB6D-4E7B-A88A-8E5A1BF2A3DE}" dt="2024-08-24T00:54:04.011" v="10202" actId="404"/>
        <pc:sldMkLst>
          <pc:docMk/>
          <pc:sldMk cId="148114319" sldId="276"/>
        </pc:sldMkLst>
        <pc:spChg chg="mod">
          <ac:chgData name="Jared Kay" userId="346ea08cdf5c14a7" providerId="LiveId" clId="{C6F9188C-AB6D-4E7B-A88A-8E5A1BF2A3DE}" dt="2024-08-24T00:54:04.011" v="10202" actId="404"/>
          <ac:spMkLst>
            <pc:docMk/>
            <pc:sldMk cId="148114319" sldId="276"/>
            <ac:spMk id="5" creationId="{1B07C49E-AFFC-EC46-8930-E4D428F5F943}"/>
          </ac:spMkLst>
        </pc:spChg>
      </pc:sldChg>
      <pc:sldChg chg="modSp mod">
        <pc:chgData name="Jared Kay" userId="346ea08cdf5c14a7" providerId="LiveId" clId="{C6F9188C-AB6D-4E7B-A88A-8E5A1BF2A3DE}" dt="2024-08-24T01:09:44.893" v="11529" actId="2711"/>
        <pc:sldMkLst>
          <pc:docMk/>
          <pc:sldMk cId="321008965" sldId="277"/>
        </pc:sldMkLst>
        <pc:spChg chg="mod">
          <ac:chgData name="Jared Kay" userId="346ea08cdf5c14a7" providerId="LiveId" clId="{C6F9188C-AB6D-4E7B-A88A-8E5A1BF2A3DE}" dt="2024-08-24T01:09:44.893" v="11529" actId="2711"/>
          <ac:spMkLst>
            <pc:docMk/>
            <pc:sldMk cId="321008965" sldId="277"/>
            <ac:spMk id="8" creationId="{C7B9C153-C85C-3240-8E7E-523FBC004564}"/>
          </ac:spMkLst>
        </pc:spChg>
      </pc:sldChg>
      <pc:sldChg chg="addSp modSp mod">
        <pc:chgData name="Jared Kay" userId="346ea08cdf5c14a7" providerId="LiveId" clId="{C6F9188C-AB6D-4E7B-A88A-8E5A1BF2A3DE}" dt="2024-08-24T01:37:07.017" v="11688" actId="1076"/>
        <pc:sldMkLst>
          <pc:docMk/>
          <pc:sldMk cId="2459446073" sldId="289"/>
        </pc:sldMkLst>
        <pc:spChg chg="mod">
          <ac:chgData name="Jared Kay" userId="346ea08cdf5c14a7" providerId="LiveId" clId="{C6F9188C-AB6D-4E7B-A88A-8E5A1BF2A3DE}" dt="2024-08-24T01:36:58.613" v="11687" actId="20577"/>
          <ac:spMkLst>
            <pc:docMk/>
            <pc:sldMk cId="2459446073" sldId="289"/>
            <ac:spMk id="5" creationId="{1B07C49E-AFFC-EC46-8930-E4D428F5F943}"/>
          </ac:spMkLst>
        </pc:spChg>
        <pc:graphicFrameChg chg="add mod">
          <ac:chgData name="Jared Kay" userId="346ea08cdf5c14a7" providerId="LiveId" clId="{C6F9188C-AB6D-4E7B-A88A-8E5A1BF2A3DE}" dt="2024-08-24T01:37:07.017" v="11688" actId="1076"/>
          <ac:graphicFrameMkLst>
            <pc:docMk/>
            <pc:sldMk cId="2459446073" sldId="289"/>
            <ac:graphicFrameMk id="6" creationId="{C6FB72FC-88C5-AE42-7D1D-B0C31C574E62}"/>
          </ac:graphicFrameMkLst>
        </pc:graphicFrameChg>
      </pc:sldChg>
      <pc:sldChg chg="modSp mod">
        <pc:chgData name="Jared Kay" userId="346ea08cdf5c14a7" providerId="LiveId" clId="{C6F9188C-AB6D-4E7B-A88A-8E5A1BF2A3DE}" dt="2024-08-24T01:43:28.718" v="12174" actId="404"/>
        <pc:sldMkLst>
          <pc:docMk/>
          <pc:sldMk cId="1813711241" sldId="293"/>
        </pc:sldMkLst>
        <pc:spChg chg="mod">
          <ac:chgData name="Jared Kay" userId="346ea08cdf5c14a7" providerId="LiveId" clId="{C6F9188C-AB6D-4E7B-A88A-8E5A1BF2A3DE}" dt="2024-08-24T01:43:28.718" v="12174" actId="404"/>
          <ac:spMkLst>
            <pc:docMk/>
            <pc:sldMk cId="1813711241" sldId="293"/>
            <ac:spMk id="5" creationId="{1B07C49E-AFFC-EC46-8930-E4D428F5F943}"/>
          </ac:spMkLst>
        </pc:spChg>
      </pc:sldChg>
      <pc:sldChg chg="addSp modSp mod">
        <pc:chgData name="Jared Kay" userId="346ea08cdf5c14a7" providerId="LiveId" clId="{C6F9188C-AB6D-4E7B-A88A-8E5A1BF2A3DE}" dt="2024-08-23T02:21:33.803" v="6692" actId="1076"/>
        <pc:sldMkLst>
          <pc:docMk/>
          <pc:sldMk cId="981671777" sldId="296"/>
        </pc:sldMkLst>
        <pc:spChg chg="mod">
          <ac:chgData name="Jared Kay" userId="346ea08cdf5c14a7" providerId="LiveId" clId="{C6F9188C-AB6D-4E7B-A88A-8E5A1BF2A3DE}" dt="2024-08-23T02:17:07.932" v="6100" actId="20577"/>
          <ac:spMkLst>
            <pc:docMk/>
            <pc:sldMk cId="981671777" sldId="296"/>
            <ac:spMk id="2" creationId="{54176327-8CC4-4356-8BBB-DC4965CE9857}"/>
          </ac:spMkLst>
        </pc:spChg>
        <pc:spChg chg="mod">
          <ac:chgData name="Jared Kay" userId="346ea08cdf5c14a7" providerId="LiveId" clId="{C6F9188C-AB6D-4E7B-A88A-8E5A1BF2A3DE}" dt="2024-08-23T02:21:21.373" v="6689" actId="20577"/>
          <ac:spMkLst>
            <pc:docMk/>
            <pc:sldMk cId="981671777" sldId="296"/>
            <ac:spMk id="5" creationId="{85D9F803-CDBC-C74C-AF1B-2B5937D1C241}"/>
          </ac:spMkLst>
        </pc:spChg>
        <pc:picChg chg="add mod">
          <ac:chgData name="Jared Kay" userId="346ea08cdf5c14a7" providerId="LiveId" clId="{C6F9188C-AB6D-4E7B-A88A-8E5A1BF2A3DE}" dt="2024-08-23T02:21:33.803" v="6692" actId="1076"/>
          <ac:picMkLst>
            <pc:docMk/>
            <pc:sldMk cId="981671777" sldId="296"/>
            <ac:picMk id="6" creationId="{93FCFB70-A070-16C6-F702-B813C5E06B32}"/>
          </ac:picMkLst>
        </pc:picChg>
      </pc:sldChg>
      <pc:sldChg chg="addSp delSp modSp mod">
        <pc:chgData name="Jared Kay" userId="346ea08cdf5c14a7" providerId="LiveId" clId="{C6F9188C-AB6D-4E7B-A88A-8E5A1BF2A3DE}" dt="2024-08-24T02:42:33.045" v="13538"/>
        <pc:sldMkLst>
          <pc:docMk/>
          <pc:sldMk cId="280316088" sldId="299"/>
        </pc:sldMkLst>
        <pc:spChg chg="mod">
          <ac:chgData name="Jared Kay" userId="346ea08cdf5c14a7" providerId="LiveId" clId="{C6F9188C-AB6D-4E7B-A88A-8E5A1BF2A3DE}" dt="2024-08-24T02:40:49.401" v="13402" actId="20577"/>
          <ac:spMkLst>
            <pc:docMk/>
            <pc:sldMk cId="280316088" sldId="299"/>
            <ac:spMk id="3" creationId="{AB0AB2AC-B7E6-6849-9AE9-697369407F8F}"/>
          </ac:spMkLst>
        </pc:spChg>
        <pc:spChg chg="del">
          <ac:chgData name="Jared Kay" userId="346ea08cdf5c14a7" providerId="LiveId" clId="{C6F9188C-AB6D-4E7B-A88A-8E5A1BF2A3DE}" dt="2024-08-24T02:41:35.103" v="13530" actId="478"/>
          <ac:spMkLst>
            <pc:docMk/>
            <pc:sldMk cId="280316088" sldId="299"/>
            <ac:spMk id="5" creationId="{1B07C49E-AFFC-EC46-8930-E4D428F5F943}"/>
          </ac:spMkLst>
        </pc:spChg>
        <pc:graphicFrameChg chg="add mod modGraphic">
          <ac:chgData name="Jared Kay" userId="346ea08cdf5c14a7" providerId="LiveId" clId="{C6F9188C-AB6D-4E7B-A88A-8E5A1BF2A3DE}" dt="2024-08-24T02:42:33.045" v="13538"/>
          <ac:graphicFrameMkLst>
            <pc:docMk/>
            <pc:sldMk cId="280316088" sldId="299"/>
            <ac:graphicFrameMk id="8" creationId="{29D98CCA-C0B7-0C4F-A373-B8F2CE3B8372}"/>
          </ac:graphicFrameMkLst>
        </pc:graphicFrameChg>
      </pc:sldChg>
      <pc:sldChg chg="addSp delSp modSp mod">
        <pc:chgData name="Jared Kay" userId="346ea08cdf5c14a7" providerId="LiveId" clId="{C6F9188C-AB6D-4E7B-A88A-8E5A1BF2A3DE}" dt="2024-08-24T02:44:16.643" v="13784" actId="1076"/>
        <pc:sldMkLst>
          <pc:docMk/>
          <pc:sldMk cId="1385553969" sldId="302"/>
        </pc:sldMkLst>
        <pc:spChg chg="del">
          <ac:chgData name="Jared Kay" userId="346ea08cdf5c14a7" providerId="LiveId" clId="{C6F9188C-AB6D-4E7B-A88A-8E5A1BF2A3DE}" dt="2024-08-24T02:44:12.851" v="13783" actId="478"/>
          <ac:spMkLst>
            <pc:docMk/>
            <pc:sldMk cId="1385553969" sldId="302"/>
            <ac:spMk id="2" creationId="{8B78C759-C687-440F-8CAE-D3071F1AB630}"/>
          </ac:spMkLst>
        </pc:spChg>
        <pc:spChg chg="mod">
          <ac:chgData name="Jared Kay" userId="346ea08cdf5c14a7" providerId="LiveId" clId="{C6F9188C-AB6D-4E7B-A88A-8E5A1BF2A3DE}" dt="2024-08-23T01:03:33.625" v="2845" actId="404"/>
          <ac:spMkLst>
            <pc:docMk/>
            <pc:sldMk cId="1385553969" sldId="302"/>
            <ac:spMk id="3" creationId="{AB0AB2AC-B7E6-6849-9AE9-697369407F8F}"/>
          </ac:spMkLst>
        </pc:spChg>
        <pc:spChg chg="add mod">
          <ac:chgData name="Jared Kay" userId="346ea08cdf5c14a7" providerId="LiveId" clId="{C6F9188C-AB6D-4E7B-A88A-8E5A1BF2A3DE}" dt="2024-08-24T02:42:45.132" v="13540"/>
          <ac:spMkLst>
            <pc:docMk/>
            <pc:sldMk cId="1385553969" sldId="302"/>
            <ac:spMk id="7" creationId="{C585CD2E-DC47-493B-84C3-F32CB2649075}"/>
          </ac:spMkLst>
        </pc:spChg>
        <pc:spChg chg="add mod">
          <ac:chgData name="Jared Kay" userId="346ea08cdf5c14a7" providerId="LiveId" clId="{C6F9188C-AB6D-4E7B-A88A-8E5A1BF2A3DE}" dt="2024-08-24T02:42:45.132" v="13540"/>
          <ac:spMkLst>
            <pc:docMk/>
            <pc:sldMk cId="1385553969" sldId="302"/>
            <ac:spMk id="8" creationId="{2149C23A-1282-AAAF-40F9-AAD6A34447C0}"/>
          </ac:spMkLst>
        </pc:spChg>
        <pc:grpChg chg="add mod">
          <ac:chgData name="Jared Kay" userId="346ea08cdf5c14a7" providerId="LiveId" clId="{C6F9188C-AB6D-4E7B-A88A-8E5A1BF2A3DE}" dt="2024-08-24T02:42:45.132" v="13540"/>
          <ac:grpSpMkLst>
            <pc:docMk/>
            <pc:sldMk cId="1385553969" sldId="302"/>
            <ac:grpSpMk id="5" creationId="{6A502659-0745-2F42-F619-35F1623969A0}"/>
          </ac:grpSpMkLst>
        </pc:grpChg>
        <pc:graphicFrameChg chg="add mod">
          <ac:chgData name="Jared Kay" userId="346ea08cdf5c14a7" providerId="LiveId" clId="{C6F9188C-AB6D-4E7B-A88A-8E5A1BF2A3DE}" dt="2024-08-24T02:44:16.643" v="13784" actId="1076"/>
          <ac:graphicFrameMkLst>
            <pc:docMk/>
            <pc:sldMk cId="1385553969" sldId="302"/>
            <ac:graphicFrameMk id="9" creationId="{B1A68482-DB3D-34F5-CF40-2D2921947773}"/>
          </ac:graphicFrameMkLst>
        </pc:graphicFrameChg>
      </pc:sldChg>
      <pc:sldChg chg="addSp modSp mod">
        <pc:chgData name="Jared Kay" userId="346ea08cdf5c14a7" providerId="LiveId" clId="{C6F9188C-AB6D-4E7B-A88A-8E5A1BF2A3DE}" dt="2024-08-24T02:53:50.807" v="14407" actId="166"/>
        <pc:sldMkLst>
          <pc:docMk/>
          <pc:sldMk cId="334532777" sldId="303"/>
        </pc:sldMkLst>
        <pc:spChg chg="mod">
          <ac:chgData name="Jared Kay" userId="346ea08cdf5c14a7" providerId="LiveId" clId="{C6F9188C-AB6D-4E7B-A88A-8E5A1BF2A3DE}" dt="2024-08-24T02:53:43.411" v="14404" actId="27636"/>
          <ac:spMkLst>
            <pc:docMk/>
            <pc:sldMk cId="334532777" sldId="303"/>
            <ac:spMk id="5" creationId="{1B07C49E-AFFC-EC46-8930-E4D428F5F943}"/>
          </ac:spMkLst>
        </pc:spChg>
        <pc:picChg chg="add mod ord">
          <ac:chgData name="Jared Kay" userId="346ea08cdf5c14a7" providerId="LiveId" clId="{C6F9188C-AB6D-4E7B-A88A-8E5A1BF2A3DE}" dt="2024-08-24T02:53:50.807" v="14407" actId="166"/>
          <ac:picMkLst>
            <pc:docMk/>
            <pc:sldMk cId="334532777" sldId="303"/>
            <ac:picMk id="6" creationId="{53491B47-AD49-7FD6-03D0-A1393A83C4DE}"/>
          </ac:picMkLst>
        </pc:picChg>
        <pc:picChg chg="add mod">
          <ac:chgData name="Jared Kay" userId="346ea08cdf5c14a7" providerId="LiveId" clId="{C6F9188C-AB6D-4E7B-A88A-8E5A1BF2A3DE}" dt="2024-08-24T02:53:45.251" v="14405" actId="1076"/>
          <ac:picMkLst>
            <pc:docMk/>
            <pc:sldMk cId="334532777" sldId="303"/>
            <ac:picMk id="8" creationId="{39EB9D46-1EF5-5A9F-3946-F6D3F0C51D96}"/>
          </ac:picMkLst>
        </pc:picChg>
      </pc:sldChg>
      <pc:sldChg chg="addSp delSp modSp mod">
        <pc:chgData name="Jared Kay" userId="346ea08cdf5c14a7" providerId="LiveId" clId="{C6F9188C-AB6D-4E7B-A88A-8E5A1BF2A3DE}" dt="2024-08-23T01:24:39.325" v="3706" actId="20577"/>
        <pc:sldMkLst>
          <pc:docMk/>
          <pc:sldMk cId="3869789237" sldId="304"/>
        </pc:sldMkLst>
        <pc:spChg chg="add del mod">
          <ac:chgData name="Jared Kay" userId="346ea08cdf5c14a7" providerId="LiveId" clId="{C6F9188C-AB6D-4E7B-A88A-8E5A1BF2A3DE}" dt="2024-08-23T01:16:48.092" v="3376" actId="478"/>
          <ac:spMkLst>
            <pc:docMk/>
            <pc:sldMk cId="3869789237" sldId="304"/>
            <ac:spMk id="3" creationId="{373827F3-F386-AA4E-80ED-D86DEF8C158D}"/>
          </ac:spMkLst>
        </pc:spChg>
        <pc:spChg chg="add mod">
          <ac:chgData name="Jared Kay" userId="346ea08cdf5c14a7" providerId="LiveId" clId="{C6F9188C-AB6D-4E7B-A88A-8E5A1BF2A3DE}" dt="2024-08-23T01:24:39.325" v="3706" actId="20577"/>
          <ac:spMkLst>
            <pc:docMk/>
            <pc:sldMk cId="3869789237" sldId="304"/>
            <ac:spMk id="7" creationId="{1BC85671-85E7-F7D2-78C9-7C1242578E5D}"/>
          </ac:spMkLst>
        </pc:spChg>
        <pc:picChg chg="add del mod">
          <ac:chgData name="Jared Kay" userId="346ea08cdf5c14a7" providerId="LiveId" clId="{C6F9188C-AB6D-4E7B-A88A-8E5A1BF2A3DE}" dt="2024-08-23T01:17:14.181" v="3404" actId="478"/>
          <ac:picMkLst>
            <pc:docMk/>
            <pc:sldMk cId="3869789237" sldId="304"/>
            <ac:picMk id="6" creationId="{86B35975-6CC9-0937-6C0B-1448B034792B}"/>
          </ac:picMkLst>
        </pc:picChg>
        <pc:picChg chg="add mod">
          <ac:chgData name="Jared Kay" userId="346ea08cdf5c14a7" providerId="LiveId" clId="{C6F9188C-AB6D-4E7B-A88A-8E5A1BF2A3DE}" dt="2024-08-23T01:17:43.900" v="3406" actId="1076"/>
          <ac:picMkLst>
            <pc:docMk/>
            <pc:sldMk cId="3869789237" sldId="304"/>
            <ac:picMk id="9" creationId="{34E9549F-9861-CD52-A64C-A23D8153E503}"/>
          </ac:picMkLst>
        </pc:picChg>
      </pc:sldChg>
      <pc:sldChg chg="addSp delSp modSp mod">
        <pc:chgData name="Jared Kay" userId="346ea08cdf5c14a7" providerId="LiveId" clId="{C6F9188C-AB6D-4E7B-A88A-8E5A1BF2A3DE}" dt="2024-08-23T01:26:58.020" v="3860" actId="20577"/>
        <pc:sldMkLst>
          <pc:docMk/>
          <pc:sldMk cId="80090182" sldId="305"/>
        </pc:sldMkLst>
        <pc:spChg chg="add mod">
          <ac:chgData name="Jared Kay" userId="346ea08cdf5c14a7" providerId="LiveId" clId="{C6F9188C-AB6D-4E7B-A88A-8E5A1BF2A3DE}" dt="2024-08-23T01:26:58.020" v="3860" actId="20577"/>
          <ac:spMkLst>
            <pc:docMk/>
            <pc:sldMk cId="80090182" sldId="305"/>
            <ac:spMk id="2" creationId="{596C2F4D-8366-836E-DD88-47851148A73E}"/>
          </ac:spMkLst>
        </pc:spChg>
        <pc:spChg chg="del">
          <ac:chgData name="Jared Kay" userId="346ea08cdf5c14a7" providerId="LiveId" clId="{C6F9188C-AB6D-4E7B-A88A-8E5A1BF2A3DE}" dt="2024-08-23T01:22:49.518" v="3614" actId="478"/>
          <ac:spMkLst>
            <pc:docMk/>
            <pc:sldMk cId="80090182" sldId="305"/>
            <ac:spMk id="3" creationId="{373827F3-F386-AA4E-80ED-D86DEF8C158D}"/>
          </ac:spMkLst>
        </pc:spChg>
        <pc:picChg chg="add mod">
          <ac:chgData name="Jared Kay" userId="346ea08cdf5c14a7" providerId="LiveId" clId="{C6F9188C-AB6D-4E7B-A88A-8E5A1BF2A3DE}" dt="2024-08-23T01:24:08.174" v="3665" actId="1076"/>
          <ac:picMkLst>
            <pc:docMk/>
            <pc:sldMk cId="80090182" sldId="305"/>
            <ac:picMk id="7" creationId="{632C188C-9F0A-33C7-73A1-CC8F082F1AD4}"/>
          </ac:picMkLst>
        </pc:picChg>
      </pc:sldChg>
      <pc:sldChg chg="addSp delSp modSp mod">
        <pc:chgData name="Jared Kay" userId="346ea08cdf5c14a7" providerId="LiveId" clId="{C6F9188C-AB6D-4E7B-A88A-8E5A1BF2A3DE}" dt="2024-08-24T02:17:49.643" v="12175" actId="1076"/>
        <pc:sldMkLst>
          <pc:docMk/>
          <pc:sldMk cId="3145340593" sldId="306"/>
        </pc:sldMkLst>
        <pc:spChg chg="add mod">
          <ac:chgData name="Jared Kay" userId="346ea08cdf5c14a7" providerId="LiveId" clId="{C6F9188C-AB6D-4E7B-A88A-8E5A1BF2A3DE}" dt="2024-08-23T01:35:21.784" v="4400" actId="20577"/>
          <ac:spMkLst>
            <pc:docMk/>
            <pc:sldMk cId="3145340593" sldId="306"/>
            <ac:spMk id="2" creationId="{40C26BAF-3D79-B7A2-16F4-26644C6B2EAF}"/>
          </ac:spMkLst>
        </pc:spChg>
        <pc:spChg chg="del">
          <ac:chgData name="Jared Kay" userId="346ea08cdf5c14a7" providerId="LiveId" clId="{C6F9188C-AB6D-4E7B-A88A-8E5A1BF2A3DE}" dt="2024-08-23T01:31:46.462" v="4147" actId="478"/>
          <ac:spMkLst>
            <pc:docMk/>
            <pc:sldMk cId="3145340593" sldId="306"/>
            <ac:spMk id="3" creationId="{373827F3-F386-AA4E-80ED-D86DEF8C158D}"/>
          </ac:spMkLst>
        </pc:spChg>
        <pc:picChg chg="add mod">
          <ac:chgData name="Jared Kay" userId="346ea08cdf5c14a7" providerId="LiveId" clId="{C6F9188C-AB6D-4E7B-A88A-8E5A1BF2A3DE}" dt="2024-08-24T02:17:49.643" v="12175" actId="1076"/>
          <ac:picMkLst>
            <pc:docMk/>
            <pc:sldMk cId="3145340593" sldId="306"/>
            <ac:picMk id="7" creationId="{29F33899-7B72-BD9A-12AF-76022807921F}"/>
          </ac:picMkLst>
        </pc:picChg>
      </pc:sldChg>
      <pc:sldChg chg="addSp delSp modSp mod">
        <pc:chgData name="Jared Kay" userId="346ea08cdf5c14a7" providerId="LiveId" clId="{C6F9188C-AB6D-4E7B-A88A-8E5A1BF2A3DE}" dt="2024-08-23T01:31:33.950" v="4146" actId="20577"/>
        <pc:sldMkLst>
          <pc:docMk/>
          <pc:sldMk cId="1106727586" sldId="307"/>
        </pc:sldMkLst>
        <pc:spChg chg="add mod">
          <ac:chgData name="Jared Kay" userId="346ea08cdf5c14a7" providerId="LiveId" clId="{C6F9188C-AB6D-4E7B-A88A-8E5A1BF2A3DE}" dt="2024-08-23T01:31:33.950" v="4146" actId="20577"/>
          <ac:spMkLst>
            <pc:docMk/>
            <pc:sldMk cId="1106727586" sldId="307"/>
            <ac:spMk id="2" creationId="{7E9BFA5A-1A4A-5A07-0812-C8A7DA3C1272}"/>
          </ac:spMkLst>
        </pc:spChg>
        <pc:spChg chg="del">
          <ac:chgData name="Jared Kay" userId="346ea08cdf5c14a7" providerId="LiveId" clId="{C6F9188C-AB6D-4E7B-A88A-8E5A1BF2A3DE}" dt="2024-08-23T01:27:36.725" v="3863" actId="478"/>
          <ac:spMkLst>
            <pc:docMk/>
            <pc:sldMk cId="1106727586" sldId="307"/>
            <ac:spMk id="3" creationId="{373827F3-F386-AA4E-80ED-D86DEF8C158D}"/>
          </ac:spMkLst>
        </pc:spChg>
        <pc:spChg chg="mod">
          <ac:chgData name="Jared Kay" userId="346ea08cdf5c14a7" providerId="LiveId" clId="{C6F9188C-AB6D-4E7B-A88A-8E5A1BF2A3DE}" dt="2024-08-23T01:29:09.761" v="3993" actId="1076"/>
          <ac:spMkLst>
            <pc:docMk/>
            <pc:sldMk cId="1106727586" sldId="307"/>
            <ac:spMk id="5" creationId="{31BF7889-073A-E045-A3F2-45D63BD0FDC0}"/>
          </ac:spMkLst>
        </pc:spChg>
        <pc:picChg chg="add mod">
          <ac:chgData name="Jared Kay" userId="346ea08cdf5c14a7" providerId="LiveId" clId="{C6F9188C-AB6D-4E7B-A88A-8E5A1BF2A3DE}" dt="2024-08-23T01:28:11.399" v="3893" actId="1076"/>
          <ac:picMkLst>
            <pc:docMk/>
            <pc:sldMk cId="1106727586" sldId="307"/>
            <ac:picMk id="7" creationId="{E815DD76-9584-4CBB-6C93-2ECEDAF50701}"/>
          </ac:picMkLst>
        </pc:picChg>
      </pc:sldChg>
      <pc:sldChg chg="addSp delSp modSp mod">
        <pc:chgData name="Jared Kay" userId="346ea08cdf5c14a7" providerId="LiveId" clId="{C6F9188C-AB6D-4E7B-A88A-8E5A1BF2A3DE}" dt="2024-08-23T01:37:45.014" v="4613" actId="14"/>
        <pc:sldMkLst>
          <pc:docMk/>
          <pc:sldMk cId="706594483" sldId="308"/>
        </pc:sldMkLst>
        <pc:spChg chg="del">
          <ac:chgData name="Jared Kay" userId="346ea08cdf5c14a7" providerId="LiveId" clId="{C6F9188C-AB6D-4E7B-A88A-8E5A1BF2A3DE}" dt="2024-08-23T01:36:07.074" v="4404" actId="478"/>
          <ac:spMkLst>
            <pc:docMk/>
            <pc:sldMk cId="706594483" sldId="308"/>
            <ac:spMk id="3" creationId="{373827F3-F386-AA4E-80ED-D86DEF8C158D}"/>
          </ac:spMkLst>
        </pc:spChg>
        <pc:spChg chg="add mod">
          <ac:chgData name="Jared Kay" userId="346ea08cdf5c14a7" providerId="LiveId" clId="{C6F9188C-AB6D-4E7B-A88A-8E5A1BF2A3DE}" dt="2024-08-23T01:37:45.014" v="4613" actId="14"/>
          <ac:spMkLst>
            <pc:docMk/>
            <pc:sldMk cId="706594483" sldId="308"/>
            <ac:spMk id="7" creationId="{1E96252C-D156-EBE8-40DA-89E7CB3339E8}"/>
          </ac:spMkLst>
        </pc:spChg>
        <pc:picChg chg="add mod">
          <ac:chgData name="Jared Kay" userId="346ea08cdf5c14a7" providerId="LiveId" clId="{C6F9188C-AB6D-4E7B-A88A-8E5A1BF2A3DE}" dt="2024-08-23T01:35:54.830" v="4403" actId="1076"/>
          <ac:picMkLst>
            <pc:docMk/>
            <pc:sldMk cId="706594483" sldId="308"/>
            <ac:picMk id="6" creationId="{95ECB6B3-502E-F172-3DAF-23C3EE2AD7C3}"/>
          </ac:picMkLst>
        </pc:picChg>
      </pc:sldChg>
      <pc:sldChg chg="addSp modSp mod">
        <pc:chgData name="Jared Kay" userId="346ea08cdf5c14a7" providerId="LiveId" clId="{C6F9188C-AB6D-4E7B-A88A-8E5A1BF2A3DE}" dt="2024-08-23T01:54:51.825" v="4931" actId="14100"/>
        <pc:sldMkLst>
          <pc:docMk/>
          <pc:sldMk cId="1794738657" sldId="309"/>
        </pc:sldMkLst>
        <pc:spChg chg="mod">
          <ac:chgData name="Jared Kay" userId="346ea08cdf5c14a7" providerId="LiveId" clId="{C6F9188C-AB6D-4E7B-A88A-8E5A1BF2A3DE}" dt="2024-08-23T01:54:51.825" v="4931" actId="14100"/>
          <ac:spMkLst>
            <pc:docMk/>
            <pc:sldMk cId="1794738657" sldId="309"/>
            <ac:spMk id="5" creationId="{1B07C49E-AFFC-EC46-8930-E4D428F5F943}"/>
          </ac:spMkLst>
        </pc:spChg>
        <pc:picChg chg="add mod">
          <ac:chgData name="Jared Kay" userId="346ea08cdf5c14a7" providerId="LiveId" clId="{C6F9188C-AB6D-4E7B-A88A-8E5A1BF2A3DE}" dt="2024-08-23T01:52:50.025" v="4803" actId="1076"/>
          <ac:picMkLst>
            <pc:docMk/>
            <pc:sldMk cId="1794738657" sldId="309"/>
            <ac:picMk id="6" creationId="{EC1448C0-6C60-B732-A9B7-7ED9BBFBAE0B}"/>
          </ac:picMkLst>
        </pc:picChg>
      </pc:sldChg>
      <pc:sldChg chg="addSp modSp mod">
        <pc:chgData name="Jared Kay" userId="346ea08cdf5c14a7" providerId="LiveId" clId="{C6F9188C-AB6D-4E7B-A88A-8E5A1BF2A3DE}" dt="2024-08-23T01:56:59.840" v="5090" actId="1076"/>
        <pc:sldMkLst>
          <pc:docMk/>
          <pc:sldMk cId="4010014743" sldId="310"/>
        </pc:sldMkLst>
        <pc:spChg chg="mod">
          <ac:chgData name="Jared Kay" userId="346ea08cdf5c14a7" providerId="LiveId" clId="{C6F9188C-AB6D-4E7B-A88A-8E5A1BF2A3DE}" dt="2024-08-23T01:56:55.806" v="5089" actId="20577"/>
          <ac:spMkLst>
            <pc:docMk/>
            <pc:sldMk cId="4010014743" sldId="310"/>
            <ac:spMk id="5" creationId="{1B07C49E-AFFC-EC46-8930-E4D428F5F943}"/>
          </ac:spMkLst>
        </pc:spChg>
        <pc:picChg chg="add mod">
          <ac:chgData name="Jared Kay" userId="346ea08cdf5c14a7" providerId="LiveId" clId="{C6F9188C-AB6D-4E7B-A88A-8E5A1BF2A3DE}" dt="2024-08-23T01:56:59.840" v="5090" actId="1076"/>
          <ac:picMkLst>
            <pc:docMk/>
            <pc:sldMk cId="4010014743" sldId="310"/>
            <ac:picMk id="6" creationId="{F3CF5BB6-76F6-3CB8-2F46-41FD70B00712}"/>
          </ac:picMkLst>
        </pc:picChg>
      </pc:sldChg>
      <pc:sldChg chg="addSp modSp mod">
        <pc:chgData name="Jared Kay" userId="346ea08cdf5c14a7" providerId="LiveId" clId="{C6F9188C-AB6D-4E7B-A88A-8E5A1BF2A3DE}" dt="2024-08-23T01:58:03.905" v="5145" actId="1076"/>
        <pc:sldMkLst>
          <pc:docMk/>
          <pc:sldMk cId="2735560525" sldId="311"/>
        </pc:sldMkLst>
        <pc:spChg chg="mod">
          <ac:chgData name="Jared Kay" userId="346ea08cdf5c14a7" providerId="LiveId" clId="{C6F9188C-AB6D-4E7B-A88A-8E5A1BF2A3DE}" dt="2024-08-23T01:57:48.391" v="5143" actId="20577"/>
          <ac:spMkLst>
            <pc:docMk/>
            <pc:sldMk cId="2735560525" sldId="311"/>
            <ac:spMk id="5" creationId="{1B07C49E-AFFC-EC46-8930-E4D428F5F943}"/>
          </ac:spMkLst>
        </pc:spChg>
        <pc:picChg chg="add mod">
          <ac:chgData name="Jared Kay" userId="346ea08cdf5c14a7" providerId="LiveId" clId="{C6F9188C-AB6D-4E7B-A88A-8E5A1BF2A3DE}" dt="2024-08-23T01:58:03.905" v="5145" actId="1076"/>
          <ac:picMkLst>
            <pc:docMk/>
            <pc:sldMk cId="2735560525" sldId="311"/>
            <ac:picMk id="6" creationId="{FB85D84D-B580-7F06-13F8-3099963BC93B}"/>
          </ac:picMkLst>
        </pc:picChg>
      </pc:sldChg>
      <pc:sldChg chg="addSp modSp mod">
        <pc:chgData name="Jared Kay" userId="346ea08cdf5c14a7" providerId="LiveId" clId="{C6F9188C-AB6D-4E7B-A88A-8E5A1BF2A3DE}" dt="2024-08-23T01:59:38.500" v="5238" actId="1076"/>
        <pc:sldMkLst>
          <pc:docMk/>
          <pc:sldMk cId="1434679925" sldId="312"/>
        </pc:sldMkLst>
        <pc:spChg chg="mod">
          <ac:chgData name="Jared Kay" userId="346ea08cdf5c14a7" providerId="LiveId" clId="{C6F9188C-AB6D-4E7B-A88A-8E5A1BF2A3DE}" dt="2024-08-23T01:59:22" v="5236" actId="20577"/>
          <ac:spMkLst>
            <pc:docMk/>
            <pc:sldMk cId="1434679925" sldId="312"/>
            <ac:spMk id="5" creationId="{1B07C49E-AFFC-EC46-8930-E4D428F5F943}"/>
          </ac:spMkLst>
        </pc:spChg>
        <pc:picChg chg="add mod">
          <ac:chgData name="Jared Kay" userId="346ea08cdf5c14a7" providerId="LiveId" clId="{C6F9188C-AB6D-4E7B-A88A-8E5A1BF2A3DE}" dt="2024-08-23T01:59:38.500" v="5238" actId="1076"/>
          <ac:picMkLst>
            <pc:docMk/>
            <pc:sldMk cId="1434679925" sldId="312"/>
            <ac:picMk id="6" creationId="{C5F696B6-7E04-BD14-9368-1ECDC2DB26C4}"/>
          </ac:picMkLst>
        </pc:picChg>
      </pc:sldChg>
      <pc:sldChg chg="addSp modSp mod">
        <pc:chgData name="Jared Kay" userId="346ea08cdf5c14a7" providerId="LiveId" clId="{C6F9188C-AB6D-4E7B-A88A-8E5A1BF2A3DE}" dt="2024-08-23T02:05:15.526" v="5776" actId="20577"/>
        <pc:sldMkLst>
          <pc:docMk/>
          <pc:sldMk cId="1756972646" sldId="313"/>
        </pc:sldMkLst>
        <pc:spChg chg="mod">
          <ac:chgData name="Jared Kay" userId="346ea08cdf5c14a7" providerId="LiveId" clId="{C6F9188C-AB6D-4E7B-A88A-8E5A1BF2A3DE}" dt="2024-08-23T02:05:15.526" v="5776" actId="20577"/>
          <ac:spMkLst>
            <pc:docMk/>
            <pc:sldMk cId="1756972646" sldId="313"/>
            <ac:spMk id="5" creationId="{1B07C49E-AFFC-EC46-8930-E4D428F5F943}"/>
          </ac:spMkLst>
        </pc:spChg>
        <pc:picChg chg="add mod">
          <ac:chgData name="Jared Kay" userId="346ea08cdf5c14a7" providerId="LiveId" clId="{C6F9188C-AB6D-4E7B-A88A-8E5A1BF2A3DE}" dt="2024-08-23T02:03:11.609" v="5586" actId="1076"/>
          <ac:picMkLst>
            <pc:docMk/>
            <pc:sldMk cId="1756972646" sldId="313"/>
            <ac:picMk id="6" creationId="{A0BA40DE-E198-EFBB-1414-41940505144B}"/>
          </ac:picMkLst>
        </pc:picChg>
      </pc:sldChg>
      <pc:sldChg chg="addSp modSp mod">
        <pc:chgData name="Jared Kay" userId="346ea08cdf5c14a7" providerId="LiveId" clId="{C6F9188C-AB6D-4E7B-A88A-8E5A1BF2A3DE}" dt="2024-08-23T02:01:28.849" v="5396" actId="1076"/>
        <pc:sldMkLst>
          <pc:docMk/>
          <pc:sldMk cId="639399535" sldId="314"/>
        </pc:sldMkLst>
        <pc:spChg chg="mod">
          <ac:chgData name="Jared Kay" userId="346ea08cdf5c14a7" providerId="LiveId" clId="{C6F9188C-AB6D-4E7B-A88A-8E5A1BF2A3DE}" dt="2024-08-23T02:01:09.688" v="5394" actId="20577"/>
          <ac:spMkLst>
            <pc:docMk/>
            <pc:sldMk cId="639399535" sldId="314"/>
            <ac:spMk id="5" creationId="{1B07C49E-AFFC-EC46-8930-E4D428F5F943}"/>
          </ac:spMkLst>
        </pc:spChg>
        <pc:picChg chg="add mod">
          <ac:chgData name="Jared Kay" userId="346ea08cdf5c14a7" providerId="LiveId" clId="{C6F9188C-AB6D-4E7B-A88A-8E5A1BF2A3DE}" dt="2024-08-23T02:01:28.849" v="5396" actId="1076"/>
          <ac:picMkLst>
            <pc:docMk/>
            <pc:sldMk cId="639399535" sldId="314"/>
            <ac:picMk id="3" creationId="{F82D9721-BF65-6B7C-11A7-52856986487B}"/>
          </ac:picMkLst>
        </pc:picChg>
      </pc:sldChg>
      <pc:sldChg chg="addSp modSp mod">
        <pc:chgData name="Jared Kay" userId="346ea08cdf5c14a7" providerId="LiveId" clId="{C6F9188C-AB6D-4E7B-A88A-8E5A1BF2A3DE}" dt="2024-08-23T02:04:40.320" v="5748" actId="1076"/>
        <pc:sldMkLst>
          <pc:docMk/>
          <pc:sldMk cId="3566646398" sldId="315"/>
        </pc:sldMkLst>
        <pc:spChg chg="mod">
          <ac:chgData name="Jared Kay" userId="346ea08cdf5c14a7" providerId="LiveId" clId="{C6F9188C-AB6D-4E7B-A88A-8E5A1BF2A3DE}" dt="2024-08-23T02:04:19.968" v="5745" actId="20577"/>
          <ac:spMkLst>
            <pc:docMk/>
            <pc:sldMk cId="3566646398" sldId="315"/>
            <ac:spMk id="5" creationId="{1B07C49E-AFFC-EC46-8930-E4D428F5F943}"/>
          </ac:spMkLst>
        </pc:spChg>
        <pc:picChg chg="add mod">
          <ac:chgData name="Jared Kay" userId="346ea08cdf5c14a7" providerId="LiveId" clId="{C6F9188C-AB6D-4E7B-A88A-8E5A1BF2A3DE}" dt="2024-08-23T02:04:40.320" v="5748" actId="1076"/>
          <ac:picMkLst>
            <pc:docMk/>
            <pc:sldMk cId="3566646398" sldId="315"/>
            <ac:picMk id="6" creationId="{8E4A5790-C022-A522-2B58-8A91C89DD9A0}"/>
          </ac:picMkLst>
        </pc:picChg>
      </pc:sldChg>
      <pc:sldChg chg="addSp modSp mod">
        <pc:chgData name="Jared Kay" userId="346ea08cdf5c14a7" providerId="LiveId" clId="{C6F9188C-AB6D-4E7B-A88A-8E5A1BF2A3DE}" dt="2024-08-23T02:06:37.569" v="5894" actId="1076"/>
        <pc:sldMkLst>
          <pc:docMk/>
          <pc:sldMk cId="1398439132" sldId="316"/>
        </pc:sldMkLst>
        <pc:spChg chg="mod">
          <ac:chgData name="Jared Kay" userId="346ea08cdf5c14a7" providerId="LiveId" clId="{C6F9188C-AB6D-4E7B-A88A-8E5A1BF2A3DE}" dt="2024-08-23T02:06:20.499" v="5892" actId="20577"/>
          <ac:spMkLst>
            <pc:docMk/>
            <pc:sldMk cId="1398439132" sldId="316"/>
            <ac:spMk id="5" creationId="{1B07C49E-AFFC-EC46-8930-E4D428F5F943}"/>
          </ac:spMkLst>
        </pc:spChg>
        <pc:picChg chg="add mod">
          <ac:chgData name="Jared Kay" userId="346ea08cdf5c14a7" providerId="LiveId" clId="{C6F9188C-AB6D-4E7B-A88A-8E5A1BF2A3DE}" dt="2024-08-23T02:06:37.569" v="5894" actId="1076"/>
          <ac:picMkLst>
            <pc:docMk/>
            <pc:sldMk cId="1398439132" sldId="316"/>
            <ac:picMk id="6" creationId="{E2DA9E34-1728-011C-9F55-26DE5ACACDCB}"/>
          </ac:picMkLst>
        </pc:picChg>
      </pc:sldChg>
      <pc:sldChg chg="addSp delSp modSp mod">
        <pc:chgData name="Jared Kay" userId="346ea08cdf5c14a7" providerId="LiveId" clId="{C6F9188C-AB6D-4E7B-A88A-8E5A1BF2A3DE}" dt="2024-08-23T02:08:57.928" v="6075" actId="1076"/>
        <pc:sldMkLst>
          <pc:docMk/>
          <pc:sldMk cId="3975168428" sldId="317"/>
        </pc:sldMkLst>
        <pc:spChg chg="add del mod">
          <ac:chgData name="Jared Kay" userId="346ea08cdf5c14a7" providerId="LiveId" clId="{C6F9188C-AB6D-4E7B-A88A-8E5A1BF2A3DE}" dt="2024-08-23T02:08:49.048" v="6074" actId="20577"/>
          <ac:spMkLst>
            <pc:docMk/>
            <pc:sldMk cId="3975168428" sldId="317"/>
            <ac:spMk id="5" creationId="{1B07C49E-AFFC-EC46-8930-E4D428F5F943}"/>
          </ac:spMkLst>
        </pc:spChg>
        <pc:picChg chg="add del mod ord">
          <ac:chgData name="Jared Kay" userId="346ea08cdf5c14a7" providerId="LiveId" clId="{C6F9188C-AB6D-4E7B-A88A-8E5A1BF2A3DE}" dt="2024-08-23T02:07:49.555" v="5899" actId="22"/>
          <ac:picMkLst>
            <pc:docMk/>
            <pc:sldMk cId="3975168428" sldId="317"/>
            <ac:picMk id="6" creationId="{AD81C199-81E8-AB20-A285-9C6269172385}"/>
          </ac:picMkLst>
        </pc:picChg>
        <pc:picChg chg="add mod">
          <ac:chgData name="Jared Kay" userId="346ea08cdf5c14a7" providerId="LiveId" clId="{C6F9188C-AB6D-4E7B-A88A-8E5A1BF2A3DE}" dt="2024-08-23T02:08:57.928" v="6075" actId="1076"/>
          <ac:picMkLst>
            <pc:docMk/>
            <pc:sldMk cId="3975168428" sldId="317"/>
            <ac:picMk id="8" creationId="{6D356278-4453-2F04-80C7-CDBF0D1FA28B}"/>
          </ac:picMkLst>
        </pc:picChg>
      </pc:sldChg>
      <pc:sldChg chg="addSp modSp mod">
        <pc:chgData name="Jared Kay" userId="346ea08cdf5c14a7" providerId="LiveId" clId="{C6F9188C-AB6D-4E7B-A88A-8E5A1BF2A3DE}" dt="2024-08-23T02:25:51.905" v="6954" actId="1076"/>
        <pc:sldMkLst>
          <pc:docMk/>
          <pc:sldMk cId="239597884" sldId="318"/>
        </pc:sldMkLst>
        <pc:spChg chg="mod">
          <ac:chgData name="Jared Kay" userId="346ea08cdf5c14a7" providerId="LiveId" clId="{C6F9188C-AB6D-4E7B-A88A-8E5A1BF2A3DE}" dt="2024-08-23T02:25:40.022" v="6949" actId="20577"/>
          <ac:spMkLst>
            <pc:docMk/>
            <pc:sldMk cId="239597884" sldId="318"/>
            <ac:spMk id="5" creationId="{85D9F803-CDBC-C74C-AF1B-2B5937D1C241}"/>
          </ac:spMkLst>
        </pc:spChg>
        <pc:spChg chg="mod">
          <ac:chgData name="Jared Kay" userId="346ea08cdf5c14a7" providerId="LiveId" clId="{C6F9188C-AB6D-4E7B-A88A-8E5A1BF2A3DE}" dt="2024-08-23T02:25:05.731" v="6856" actId="1076"/>
          <ac:spMkLst>
            <pc:docMk/>
            <pc:sldMk cId="239597884" sldId="318"/>
            <ac:spMk id="8" creationId="{2E0ECA32-E146-40DA-85CD-9677244BC3EC}"/>
          </ac:spMkLst>
        </pc:spChg>
        <pc:picChg chg="add mod">
          <ac:chgData name="Jared Kay" userId="346ea08cdf5c14a7" providerId="LiveId" clId="{C6F9188C-AB6D-4E7B-A88A-8E5A1BF2A3DE}" dt="2024-08-23T02:25:51.905" v="6954" actId="1076"/>
          <ac:picMkLst>
            <pc:docMk/>
            <pc:sldMk cId="239597884" sldId="318"/>
            <ac:picMk id="4" creationId="{D52F331B-A053-6024-A9FE-0B8EE41848B5}"/>
          </ac:picMkLst>
        </pc:picChg>
        <pc:picChg chg="add mod">
          <ac:chgData name="Jared Kay" userId="346ea08cdf5c14a7" providerId="LiveId" clId="{C6F9188C-AB6D-4E7B-A88A-8E5A1BF2A3DE}" dt="2024-08-23T02:25:50.771" v="6953" actId="1076"/>
          <ac:picMkLst>
            <pc:docMk/>
            <pc:sldMk cId="239597884" sldId="318"/>
            <ac:picMk id="7" creationId="{25A7E97A-A6AD-01EC-06BF-314B3EA1EECB}"/>
          </ac:picMkLst>
        </pc:picChg>
      </pc:sldChg>
      <pc:sldChg chg="addSp modSp mod">
        <pc:chgData name="Jared Kay" userId="346ea08cdf5c14a7" providerId="LiveId" clId="{C6F9188C-AB6D-4E7B-A88A-8E5A1BF2A3DE}" dt="2024-08-23T02:33:58.849" v="7428" actId="1076"/>
        <pc:sldMkLst>
          <pc:docMk/>
          <pc:sldMk cId="232499080" sldId="319"/>
        </pc:sldMkLst>
        <pc:spChg chg="mod">
          <ac:chgData name="Jared Kay" userId="346ea08cdf5c14a7" providerId="LiveId" clId="{C6F9188C-AB6D-4E7B-A88A-8E5A1BF2A3DE}" dt="2024-08-23T02:33:47.818" v="7426" actId="404"/>
          <ac:spMkLst>
            <pc:docMk/>
            <pc:sldMk cId="232499080" sldId="319"/>
            <ac:spMk id="5" creationId="{85D9F803-CDBC-C74C-AF1B-2B5937D1C241}"/>
          </ac:spMkLst>
        </pc:spChg>
        <pc:spChg chg="mod">
          <ac:chgData name="Jared Kay" userId="346ea08cdf5c14a7" providerId="LiveId" clId="{C6F9188C-AB6D-4E7B-A88A-8E5A1BF2A3DE}" dt="2024-08-23T02:29:16.951" v="7019" actId="20577"/>
          <ac:spMkLst>
            <pc:docMk/>
            <pc:sldMk cId="232499080" sldId="319"/>
            <ac:spMk id="8" creationId="{34C97452-C78A-4701-B8AB-ABFE63D5BEDE}"/>
          </ac:spMkLst>
        </pc:spChg>
        <pc:picChg chg="add mod">
          <ac:chgData name="Jared Kay" userId="346ea08cdf5c14a7" providerId="LiveId" clId="{C6F9188C-AB6D-4E7B-A88A-8E5A1BF2A3DE}" dt="2024-08-23T02:33:58.849" v="7428" actId="1076"/>
          <ac:picMkLst>
            <pc:docMk/>
            <pc:sldMk cId="232499080" sldId="319"/>
            <ac:picMk id="4" creationId="{DE71140D-4530-B0AF-446B-AC23B5ADDCB7}"/>
          </ac:picMkLst>
        </pc:picChg>
      </pc:sldChg>
      <pc:sldChg chg="addSp modSp mod">
        <pc:chgData name="Jared Kay" userId="346ea08cdf5c14a7" providerId="LiveId" clId="{C6F9188C-AB6D-4E7B-A88A-8E5A1BF2A3DE}" dt="2024-08-24T01:40:50.708" v="12087" actId="20577"/>
        <pc:sldMkLst>
          <pc:docMk/>
          <pc:sldMk cId="3645034231" sldId="320"/>
        </pc:sldMkLst>
        <pc:spChg chg="mod">
          <ac:chgData name="Jared Kay" userId="346ea08cdf5c14a7" providerId="LiveId" clId="{C6F9188C-AB6D-4E7B-A88A-8E5A1BF2A3DE}" dt="2024-08-24T01:40:50.708" v="12087" actId="20577"/>
          <ac:spMkLst>
            <pc:docMk/>
            <pc:sldMk cId="3645034231" sldId="320"/>
            <ac:spMk id="5" creationId="{1B07C49E-AFFC-EC46-8930-E4D428F5F943}"/>
          </ac:spMkLst>
        </pc:spChg>
        <pc:picChg chg="add mod">
          <ac:chgData name="Jared Kay" userId="346ea08cdf5c14a7" providerId="LiveId" clId="{C6F9188C-AB6D-4E7B-A88A-8E5A1BF2A3DE}" dt="2024-08-24T01:37:57.033" v="11691" actId="1076"/>
          <ac:picMkLst>
            <pc:docMk/>
            <pc:sldMk cId="3645034231" sldId="320"/>
            <ac:picMk id="3" creationId="{C297093A-F3FD-5146-60C9-F7E3DB79E930}"/>
          </ac:picMkLst>
        </pc:picChg>
      </pc:sldChg>
      <pc:sldChg chg="addSp modSp mod">
        <pc:chgData name="Jared Kay" userId="346ea08cdf5c14a7" providerId="LiveId" clId="{C6F9188C-AB6D-4E7B-A88A-8E5A1BF2A3DE}" dt="2024-08-24T02:25:32.785" v="12498" actId="1076"/>
        <pc:sldMkLst>
          <pc:docMk/>
          <pc:sldMk cId="700132931" sldId="322"/>
        </pc:sldMkLst>
        <pc:spChg chg="mod">
          <ac:chgData name="Jared Kay" userId="346ea08cdf5c14a7" providerId="LiveId" clId="{C6F9188C-AB6D-4E7B-A88A-8E5A1BF2A3DE}" dt="2024-08-24T02:25:32.785" v="12498" actId="1076"/>
          <ac:spMkLst>
            <pc:docMk/>
            <pc:sldMk cId="700132931" sldId="322"/>
            <ac:spMk id="5" creationId="{85D9F803-CDBC-C74C-AF1B-2B5937D1C241}"/>
          </ac:spMkLst>
        </pc:spChg>
        <pc:spChg chg="mod">
          <ac:chgData name="Jared Kay" userId="346ea08cdf5c14a7" providerId="LiveId" clId="{C6F9188C-AB6D-4E7B-A88A-8E5A1BF2A3DE}" dt="2024-08-24T02:22:29.570" v="12233" actId="20577"/>
          <ac:spMkLst>
            <pc:docMk/>
            <pc:sldMk cId="700132931" sldId="322"/>
            <ac:spMk id="8" creationId="{9456A072-47A6-4424-9ABE-F398119040DD}"/>
          </ac:spMkLst>
        </pc:spChg>
        <pc:picChg chg="add mod">
          <ac:chgData name="Jared Kay" userId="346ea08cdf5c14a7" providerId="LiveId" clId="{C6F9188C-AB6D-4E7B-A88A-8E5A1BF2A3DE}" dt="2024-08-24T02:25:28.932" v="12497" actId="1076"/>
          <ac:picMkLst>
            <pc:docMk/>
            <pc:sldMk cId="700132931" sldId="322"/>
            <ac:picMk id="4" creationId="{16D109CB-A576-AD54-EB3E-2DFA5201F479}"/>
          </ac:picMkLst>
        </pc:picChg>
      </pc:sldChg>
      <pc:sldChg chg="addSp modSp mod">
        <pc:chgData name="Jared Kay" userId="346ea08cdf5c14a7" providerId="LiveId" clId="{C6F9188C-AB6D-4E7B-A88A-8E5A1BF2A3DE}" dt="2024-08-24T02:27:16.018" v="12633" actId="20577"/>
        <pc:sldMkLst>
          <pc:docMk/>
          <pc:sldMk cId="1866160706" sldId="323"/>
        </pc:sldMkLst>
        <pc:spChg chg="mod">
          <ac:chgData name="Jared Kay" userId="346ea08cdf5c14a7" providerId="LiveId" clId="{C6F9188C-AB6D-4E7B-A88A-8E5A1BF2A3DE}" dt="2024-08-24T02:27:16.018" v="12633" actId="20577"/>
          <ac:spMkLst>
            <pc:docMk/>
            <pc:sldMk cId="1866160706" sldId="323"/>
            <ac:spMk id="5" creationId="{85D9F803-CDBC-C74C-AF1B-2B5937D1C241}"/>
          </ac:spMkLst>
        </pc:spChg>
        <pc:spChg chg="mod">
          <ac:chgData name="Jared Kay" userId="346ea08cdf5c14a7" providerId="LiveId" clId="{C6F9188C-AB6D-4E7B-A88A-8E5A1BF2A3DE}" dt="2024-08-24T02:26:06.576" v="12549" actId="313"/>
          <ac:spMkLst>
            <pc:docMk/>
            <pc:sldMk cId="1866160706" sldId="323"/>
            <ac:spMk id="8" creationId="{4EF94599-779E-457E-B57B-6063EBF7A840}"/>
          </ac:spMkLst>
        </pc:spChg>
        <pc:picChg chg="add mod">
          <ac:chgData name="Jared Kay" userId="346ea08cdf5c14a7" providerId="LiveId" clId="{C6F9188C-AB6D-4E7B-A88A-8E5A1BF2A3DE}" dt="2024-08-24T02:25:24.689" v="12496" actId="1076"/>
          <ac:picMkLst>
            <pc:docMk/>
            <pc:sldMk cId="1866160706" sldId="323"/>
            <ac:picMk id="4" creationId="{866E7874-0B22-C2D2-03D9-24068DB5C126}"/>
          </ac:picMkLst>
        </pc:picChg>
      </pc:sldChg>
      <pc:sldChg chg="addSp modSp mod">
        <pc:chgData name="Jared Kay" userId="346ea08cdf5c14a7" providerId="LiveId" clId="{C6F9188C-AB6D-4E7B-A88A-8E5A1BF2A3DE}" dt="2024-08-24T02:31:54.771" v="12939" actId="20577"/>
        <pc:sldMkLst>
          <pc:docMk/>
          <pc:sldMk cId="252359608" sldId="324"/>
        </pc:sldMkLst>
        <pc:spChg chg="mod">
          <ac:chgData name="Jared Kay" userId="346ea08cdf5c14a7" providerId="LiveId" clId="{C6F9188C-AB6D-4E7B-A88A-8E5A1BF2A3DE}" dt="2024-08-24T02:31:54.771" v="12939" actId="20577"/>
          <ac:spMkLst>
            <pc:docMk/>
            <pc:sldMk cId="252359608" sldId="324"/>
            <ac:spMk id="5" creationId="{85D9F803-CDBC-C74C-AF1B-2B5937D1C241}"/>
          </ac:spMkLst>
        </pc:spChg>
        <pc:spChg chg="mod">
          <ac:chgData name="Jared Kay" userId="346ea08cdf5c14a7" providerId="LiveId" clId="{C6F9188C-AB6D-4E7B-A88A-8E5A1BF2A3DE}" dt="2024-08-24T02:28:40.728" v="12692" actId="20577"/>
          <ac:spMkLst>
            <pc:docMk/>
            <pc:sldMk cId="252359608" sldId="324"/>
            <ac:spMk id="12" creationId="{4D271BF5-BAA1-4CEB-A575-76A097FABBBA}"/>
          </ac:spMkLst>
        </pc:spChg>
        <pc:picChg chg="add mod">
          <ac:chgData name="Jared Kay" userId="346ea08cdf5c14a7" providerId="LiveId" clId="{C6F9188C-AB6D-4E7B-A88A-8E5A1BF2A3DE}" dt="2024-08-24T02:28:58.725" v="12694" actId="1076"/>
          <ac:picMkLst>
            <pc:docMk/>
            <pc:sldMk cId="252359608" sldId="324"/>
            <ac:picMk id="4" creationId="{251B3B54-C263-E4B0-1E6A-B67DD3301DD2}"/>
          </ac:picMkLst>
        </pc:picChg>
      </pc:sldChg>
      <pc:sldChg chg="modSp mod">
        <pc:chgData name="Jared Kay" userId="346ea08cdf5c14a7" providerId="LiveId" clId="{C6F9188C-AB6D-4E7B-A88A-8E5A1BF2A3DE}" dt="2024-08-24T02:55:34.260" v="14446" actId="20577"/>
        <pc:sldMkLst>
          <pc:docMk/>
          <pc:sldMk cId="1277611629" sldId="327"/>
        </pc:sldMkLst>
        <pc:spChg chg="mod">
          <ac:chgData name="Jared Kay" userId="346ea08cdf5c14a7" providerId="LiveId" clId="{C6F9188C-AB6D-4E7B-A88A-8E5A1BF2A3DE}" dt="2024-08-24T02:55:34.260" v="14446" actId="20577"/>
          <ac:spMkLst>
            <pc:docMk/>
            <pc:sldMk cId="1277611629" sldId="327"/>
            <ac:spMk id="6" creationId="{2C36AF9D-A911-994B-90EA-013D4CDA5604}"/>
          </ac:spMkLst>
        </pc:spChg>
      </pc:sldChg>
      <pc:sldChg chg="modSp mod">
        <pc:chgData name="Jared Kay" userId="346ea08cdf5c14a7" providerId="LiveId" clId="{C6F9188C-AB6D-4E7B-A88A-8E5A1BF2A3DE}" dt="2024-08-23T01:05:03.951" v="2883" actId="20577"/>
        <pc:sldMkLst>
          <pc:docMk/>
          <pc:sldMk cId="1980221439" sldId="331"/>
        </pc:sldMkLst>
        <pc:spChg chg="mod">
          <ac:chgData name="Jared Kay" userId="346ea08cdf5c14a7" providerId="LiveId" clId="{C6F9188C-AB6D-4E7B-A88A-8E5A1BF2A3DE}" dt="2024-08-23T01:05:03.951" v="2883" actId="20577"/>
          <ac:spMkLst>
            <pc:docMk/>
            <pc:sldMk cId="1980221439" sldId="331"/>
            <ac:spMk id="10" creationId="{79EF1473-3ADD-43F1-A495-57AAB7FD902F}"/>
          </ac:spMkLst>
        </pc:spChg>
      </pc:sldChg>
      <pc:sldChg chg="modSp mod">
        <pc:chgData name="Jared Kay" userId="346ea08cdf5c14a7" providerId="LiveId" clId="{C6F9188C-AB6D-4E7B-A88A-8E5A1BF2A3DE}" dt="2024-08-24T02:34:12.115" v="13230" actId="20577"/>
        <pc:sldMkLst>
          <pc:docMk/>
          <pc:sldMk cId="2560061391" sldId="332"/>
        </pc:sldMkLst>
        <pc:spChg chg="mod">
          <ac:chgData name="Jared Kay" userId="346ea08cdf5c14a7" providerId="LiveId" clId="{C6F9188C-AB6D-4E7B-A88A-8E5A1BF2A3DE}" dt="2024-08-24T02:34:12.115" v="13230" actId="20577"/>
          <ac:spMkLst>
            <pc:docMk/>
            <pc:sldMk cId="2560061391" sldId="332"/>
            <ac:spMk id="5" creationId="{8E999A1B-8752-489F-A63B-EA2F60186B5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 of Models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Logistic Regression</c:v>
                </c:pt>
                <c:pt idx="1">
                  <c:v>Support Vector Machine</c:v>
                </c:pt>
                <c:pt idx="2">
                  <c:v>Decision Tree</c:v>
                </c:pt>
                <c:pt idx="3">
                  <c:v>K Nearest Neighbor</c:v>
                </c:pt>
              </c:strCache>
            </c:strRef>
          </c:cat>
          <c:val>
            <c:numRef>
              <c:f>Sheet1!$B$2:$B$5</c:f>
              <c:numCache>
                <c:formatCode>General</c:formatCode>
                <c:ptCount val="4"/>
                <c:pt idx="0">
                  <c:v>0.84640000000000004</c:v>
                </c:pt>
                <c:pt idx="1">
                  <c:v>0.84819999999999995</c:v>
                </c:pt>
                <c:pt idx="2">
                  <c:v>0.87680000000000002</c:v>
                </c:pt>
                <c:pt idx="3">
                  <c:v>0.84819999999999995</c:v>
                </c:pt>
              </c:numCache>
            </c:numRef>
          </c:val>
          <c:extLst>
            <c:ext xmlns:c16="http://schemas.microsoft.com/office/drawing/2014/chart" uri="{C3380CC4-5D6E-409C-BE32-E72D297353CC}">
              <c16:uniqueId val="{00000000-F38C-46EB-BCEA-70963A9075EF}"/>
            </c:ext>
          </c:extLst>
        </c:ser>
        <c:dLbls>
          <c:showLegendKey val="0"/>
          <c:showVal val="0"/>
          <c:showCatName val="0"/>
          <c:showSerName val="0"/>
          <c:showPercent val="0"/>
          <c:showBubbleSize val="0"/>
        </c:dLbls>
        <c:gapWidth val="50"/>
        <c:overlap val="-17"/>
        <c:axId val="1765825056"/>
        <c:axId val="1765825536"/>
      </c:barChart>
      <c:catAx>
        <c:axId val="17658250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Model</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65825536"/>
        <c:crosses val="autoZero"/>
        <c:auto val="1"/>
        <c:lblAlgn val="ctr"/>
        <c:lblOffset val="100"/>
        <c:noMultiLvlLbl val="0"/>
      </c:catAx>
      <c:valAx>
        <c:axId val="176582553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Accuracy Score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65825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37D6AF-F5A5-44DB-A387-59DDBA140E7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BF683121-BE00-483D-95F7-82901AAF8AD6}">
      <dgm:prSet phldrT="[Text]"/>
      <dgm:spPr/>
      <dgm:t>
        <a:bodyPr/>
        <a:lstStyle/>
        <a:p>
          <a:r>
            <a:rPr lang="en-US" dirty="0"/>
            <a:t>Request launch data with get request</a:t>
          </a:r>
        </a:p>
      </dgm:t>
    </dgm:pt>
    <dgm:pt modelId="{653054BA-96A2-4184-85B1-2F639B0C0E8D}" type="parTrans" cxnId="{CD6B81D2-8684-464B-AD77-0756CA4D1A7D}">
      <dgm:prSet/>
      <dgm:spPr/>
      <dgm:t>
        <a:bodyPr/>
        <a:lstStyle/>
        <a:p>
          <a:endParaRPr lang="en-US"/>
        </a:p>
      </dgm:t>
    </dgm:pt>
    <dgm:pt modelId="{8197AE24-6229-4F93-8CC1-EFFEE64FFDF3}" type="sibTrans" cxnId="{CD6B81D2-8684-464B-AD77-0756CA4D1A7D}">
      <dgm:prSet/>
      <dgm:spPr/>
      <dgm:t>
        <a:bodyPr/>
        <a:lstStyle/>
        <a:p>
          <a:endParaRPr lang="en-US"/>
        </a:p>
      </dgm:t>
    </dgm:pt>
    <dgm:pt modelId="{7A290153-D111-4D92-B9B0-64C79ECA4255}">
      <dgm:prSet phldrT="[Text]"/>
      <dgm:spPr/>
      <dgm:t>
        <a:bodyPr/>
        <a:lstStyle/>
        <a:p>
          <a:r>
            <a:rPr lang="en-US" dirty="0"/>
            <a:t>Normalize data using </a:t>
          </a:r>
          <a:r>
            <a:rPr lang="en-US" dirty="0" err="1"/>
            <a:t>json</a:t>
          </a:r>
          <a:r>
            <a:rPr lang="en-US" dirty="0"/>
            <a:t> normalize</a:t>
          </a:r>
        </a:p>
      </dgm:t>
    </dgm:pt>
    <dgm:pt modelId="{5267D81D-6E50-4E92-91A1-7E32CCCAF328}" type="parTrans" cxnId="{5A3D968F-EBF1-4872-A2DD-A7C4E9BFCF6C}">
      <dgm:prSet/>
      <dgm:spPr/>
      <dgm:t>
        <a:bodyPr/>
        <a:lstStyle/>
        <a:p>
          <a:endParaRPr lang="en-US"/>
        </a:p>
      </dgm:t>
    </dgm:pt>
    <dgm:pt modelId="{6BD8990A-4DA3-41E7-9D33-1852D694B4F0}" type="sibTrans" cxnId="{5A3D968F-EBF1-4872-A2DD-A7C4E9BFCF6C}">
      <dgm:prSet/>
      <dgm:spPr/>
      <dgm:t>
        <a:bodyPr/>
        <a:lstStyle/>
        <a:p>
          <a:endParaRPr lang="en-US"/>
        </a:p>
      </dgm:t>
    </dgm:pt>
    <dgm:pt modelId="{5DF33054-ECB6-4260-84BA-111516D4D2A5}">
      <dgm:prSet phldrT="[Text]"/>
      <dgm:spPr/>
      <dgm:t>
        <a:bodyPr/>
        <a:lstStyle/>
        <a:p>
          <a:r>
            <a:rPr lang="en-US" dirty="0"/>
            <a:t>Convert result to a data frame</a:t>
          </a:r>
        </a:p>
      </dgm:t>
    </dgm:pt>
    <dgm:pt modelId="{F6AD9536-0BBF-497B-91D2-25A3EEAA4B7D}" type="parTrans" cxnId="{FAACFFF2-868C-49C2-BA17-398E78B7D323}">
      <dgm:prSet/>
      <dgm:spPr/>
      <dgm:t>
        <a:bodyPr/>
        <a:lstStyle/>
        <a:p>
          <a:endParaRPr lang="en-US"/>
        </a:p>
      </dgm:t>
    </dgm:pt>
    <dgm:pt modelId="{DC6A6762-2659-49C9-86D7-083F60CBCD3C}" type="sibTrans" cxnId="{FAACFFF2-868C-49C2-BA17-398E78B7D323}">
      <dgm:prSet/>
      <dgm:spPr/>
      <dgm:t>
        <a:bodyPr/>
        <a:lstStyle/>
        <a:p>
          <a:endParaRPr lang="en-US"/>
        </a:p>
      </dgm:t>
    </dgm:pt>
    <dgm:pt modelId="{79963DAA-8F7A-49A9-BD34-AFD5FD832F86}">
      <dgm:prSet phldrT="[Text]"/>
      <dgm:spPr/>
      <dgm:t>
        <a:bodyPr/>
        <a:lstStyle/>
        <a:p>
          <a:r>
            <a:rPr lang="en-US" dirty="0"/>
            <a:t>Process data using API to remove and filter</a:t>
          </a:r>
        </a:p>
      </dgm:t>
    </dgm:pt>
    <dgm:pt modelId="{B6ED01D9-FC14-4234-9A30-1E3BF9EAC518}" type="parTrans" cxnId="{3B72D538-9739-41DD-A219-E858AF4D4319}">
      <dgm:prSet/>
      <dgm:spPr/>
      <dgm:t>
        <a:bodyPr/>
        <a:lstStyle/>
        <a:p>
          <a:endParaRPr lang="en-US"/>
        </a:p>
      </dgm:t>
    </dgm:pt>
    <dgm:pt modelId="{145789D7-386F-40BD-89CA-B8762DC5C657}" type="sibTrans" cxnId="{3B72D538-9739-41DD-A219-E858AF4D4319}">
      <dgm:prSet/>
      <dgm:spPr/>
      <dgm:t>
        <a:bodyPr/>
        <a:lstStyle/>
        <a:p>
          <a:endParaRPr lang="en-US"/>
        </a:p>
      </dgm:t>
    </dgm:pt>
    <dgm:pt modelId="{C5BBD83F-BEC5-452A-91CD-65D806A0C9E6}">
      <dgm:prSet phldrT="[Text]"/>
      <dgm:spPr/>
      <dgm:t>
        <a:bodyPr/>
        <a:lstStyle/>
        <a:p>
          <a:r>
            <a:rPr lang="en-US" dirty="0"/>
            <a:t>Filter Pandas data frame to identify Falcon9 launches</a:t>
          </a:r>
        </a:p>
      </dgm:t>
    </dgm:pt>
    <dgm:pt modelId="{86CD2356-93BA-4C0B-8685-3B822B6450F5}" type="parTrans" cxnId="{7656355F-DA57-449F-8D16-18B9F7AA8ED4}">
      <dgm:prSet/>
      <dgm:spPr/>
      <dgm:t>
        <a:bodyPr/>
        <a:lstStyle/>
        <a:p>
          <a:endParaRPr lang="en-US"/>
        </a:p>
      </dgm:t>
    </dgm:pt>
    <dgm:pt modelId="{37FD0BDB-EE88-41ED-A8CE-57CE47F6B3D2}" type="sibTrans" cxnId="{7656355F-DA57-449F-8D16-18B9F7AA8ED4}">
      <dgm:prSet/>
      <dgm:spPr/>
      <dgm:t>
        <a:bodyPr/>
        <a:lstStyle/>
        <a:p>
          <a:endParaRPr lang="en-US"/>
        </a:p>
      </dgm:t>
    </dgm:pt>
    <dgm:pt modelId="{5B0C62B9-A457-4CE1-AE41-A6A11CD48051}">
      <dgm:prSet phldrT="[Text]"/>
      <dgm:spPr/>
      <dgm:t>
        <a:bodyPr/>
        <a:lstStyle/>
        <a:p>
          <a:r>
            <a:rPr lang="en-US" dirty="0"/>
            <a:t>Replace missing values with the mean</a:t>
          </a:r>
        </a:p>
      </dgm:t>
    </dgm:pt>
    <dgm:pt modelId="{6D5E2A36-9722-4D98-95E9-84ABCCBAB2D2}" type="parTrans" cxnId="{67452F44-C8AF-4B6B-9CA1-5B3F141EE072}">
      <dgm:prSet/>
      <dgm:spPr/>
      <dgm:t>
        <a:bodyPr/>
        <a:lstStyle/>
        <a:p>
          <a:endParaRPr lang="en-US"/>
        </a:p>
      </dgm:t>
    </dgm:pt>
    <dgm:pt modelId="{BCB771B0-FA62-4BE3-9E7D-BB933386C237}" type="sibTrans" cxnId="{67452F44-C8AF-4B6B-9CA1-5B3F141EE072}">
      <dgm:prSet/>
      <dgm:spPr/>
      <dgm:t>
        <a:bodyPr/>
        <a:lstStyle/>
        <a:p>
          <a:endParaRPr lang="en-US"/>
        </a:p>
      </dgm:t>
    </dgm:pt>
    <dgm:pt modelId="{532710EC-C53B-4DB5-9827-AA737B3DB65C}">
      <dgm:prSet phldrT="[Text]"/>
      <dgm:spPr/>
      <dgm:t>
        <a:bodyPr/>
        <a:lstStyle/>
        <a:p>
          <a:r>
            <a:rPr lang="en-US" dirty="0"/>
            <a:t>Export data set to .csv</a:t>
          </a:r>
        </a:p>
      </dgm:t>
    </dgm:pt>
    <dgm:pt modelId="{E53B17AD-2E5C-4010-B920-104850AF8340}" type="parTrans" cxnId="{3F8CEFA7-0919-42AF-A800-2B972210C53D}">
      <dgm:prSet/>
      <dgm:spPr/>
      <dgm:t>
        <a:bodyPr/>
        <a:lstStyle/>
        <a:p>
          <a:endParaRPr lang="en-US"/>
        </a:p>
      </dgm:t>
    </dgm:pt>
    <dgm:pt modelId="{27439BCF-9628-4C5C-9202-D1686EB64AD7}" type="sibTrans" cxnId="{3F8CEFA7-0919-42AF-A800-2B972210C53D}">
      <dgm:prSet/>
      <dgm:spPr/>
      <dgm:t>
        <a:bodyPr/>
        <a:lstStyle/>
        <a:p>
          <a:endParaRPr lang="en-US"/>
        </a:p>
      </dgm:t>
    </dgm:pt>
    <dgm:pt modelId="{26B69EC5-1DAF-439A-A3F2-09161894C88F}" type="pres">
      <dgm:prSet presAssocID="{C237D6AF-F5A5-44DB-A387-59DDBA140E7D}" presName="Name0" presStyleCnt="0">
        <dgm:presLayoutVars>
          <dgm:dir/>
          <dgm:resizeHandles val="exact"/>
        </dgm:presLayoutVars>
      </dgm:prSet>
      <dgm:spPr/>
    </dgm:pt>
    <dgm:pt modelId="{67842FE4-1DBD-40B6-9E79-A974359999F0}" type="pres">
      <dgm:prSet presAssocID="{BF683121-BE00-483D-95F7-82901AAF8AD6}" presName="node" presStyleLbl="node1" presStyleIdx="0" presStyleCnt="7">
        <dgm:presLayoutVars>
          <dgm:bulletEnabled val="1"/>
        </dgm:presLayoutVars>
      </dgm:prSet>
      <dgm:spPr/>
    </dgm:pt>
    <dgm:pt modelId="{39F73710-C2FA-4877-99A1-3695B1A5778A}" type="pres">
      <dgm:prSet presAssocID="{8197AE24-6229-4F93-8CC1-EFFEE64FFDF3}" presName="sibTrans" presStyleLbl="sibTrans1D1" presStyleIdx="0" presStyleCnt="6"/>
      <dgm:spPr/>
    </dgm:pt>
    <dgm:pt modelId="{B790E719-6043-4518-9A68-F1AF100555E2}" type="pres">
      <dgm:prSet presAssocID="{8197AE24-6229-4F93-8CC1-EFFEE64FFDF3}" presName="connectorText" presStyleLbl="sibTrans1D1" presStyleIdx="0" presStyleCnt="6"/>
      <dgm:spPr/>
    </dgm:pt>
    <dgm:pt modelId="{AB0E6CE0-766F-4010-AFDF-5323A587E09F}" type="pres">
      <dgm:prSet presAssocID="{7A290153-D111-4D92-B9B0-64C79ECA4255}" presName="node" presStyleLbl="node1" presStyleIdx="1" presStyleCnt="7">
        <dgm:presLayoutVars>
          <dgm:bulletEnabled val="1"/>
        </dgm:presLayoutVars>
      </dgm:prSet>
      <dgm:spPr/>
    </dgm:pt>
    <dgm:pt modelId="{5C0CDF90-405D-4F28-9F07-AF31ACC850D0}" type="pres">
      <dgm:prSet presAssocID="{6BD8990A-4DA3-41E7-9D33-1852D694B4F0}" presName="sibTrans" presStyleLbl="sibTrans1D1" presStyleIdx="1" presStyleCnt="6"/>
      <dgm:spPr/>
    </dgm:pt>
    <dgm:pt modelId="{4ABB18FC-43E2-4556-9B58-10CEBDD33ECB}" type="pres">
      <dgm:prSet presAssocID="{6BD8990A-4DA3-41E7-9D33-1852D694B4F0}" presName="connectorText" presStyleLbl="sibTrans1D1" presStyleIdx="1" presStyleCnt="6"/>
      <dgm:spPr/>
    </dgm:pt>
    <dgm:pt modelId="{DE478AD4-98AC-4961-A7E5-24C2111B2F21}" type="pres">
      <dgm:prSet presAssocID="{5DF33054-ECB6-4260-84BA-111516D4D2A5}" presName="node" presStyleLbl="node1" presStyleIdx="2" presStyleCnt="7">
        <dgm:presLayoutVars>
          <dgm:bulletEnabled val="1"/>
        </dgm:presLayoutVars>
      </dgm:prSet>
      <dgm:spPr/>
    </dgm:pt>
    <dgm:pt modelId="{33D235C3-CA51-4D30-9906-2A7F159F8670}" type="pres">
      <dgm:prSet presAssocID="{DC6A6762-2659-49C9-86D7-083F60CBCD3C}" presName="sibTrans" presStyleLbl="sibTrans1D1" presStyleIdx="2" presStyleCnt="6"/>
      <dgm:spPr/>
    </dgm:pt>
    <dgm:pt modelId="{787A4A5D-A92E-440C-93B8-A7D19FC17921}" type="pres">
      <dgm:prSet presAssocID="{DC6A6762-2659-49C9-86D7-083F60CBCD3C}" presName="connectorText" presStyleLbl="sibTrans1D1" presStyleIdx="2" presStyleCnt="6"/>
      <dgm:spPr/>
    </dgm:pt>
    <dgm:pt modelId="{CF2D0A82-5BC2-42EB-835B-366C39EFD605}" type="pres">
      <dgm:prSet presAssocID="{79963DAA-8F7A-49A9-BD34-AFD5FD832F86}" presName="node" presStyleLbl="node1" presStyleIdx="3" presStyleCnt="7">
        <dgm:presLayoutVars>
          <dgm:bulletEnabled val="1"/>
        </dgm:presLayoutVars>
      </dgm:prSet>
      <dgm:spPr/>
    </dgm:pt>
    <dgm:pt modelId="{F84E0041-9902-4C07-9DF1-F7A7373F0C18}" type="pres">
      <dgm:prSet presAssocID="{145789D7-386F-40BD-89CA-B8762DC5C657}" presName="sibTrans" presStyleLbl="sibTrans1D1" presStyleIdx="3" presStyleCnt="6"/>
      <dgm:spPr/>
    </dgm:pt>
    <dgm:pt modelId="{CFC0CBB3-E3CF-4D3C-94E9-AB30C9CD66B3}" type="pres">
      <dgm:prSet presAssocID="{145789D7-386F-40BD-89CA-B8762DC5C657}" presName="connectorText" presStyleLbl="sibTrans1D1" presStyleIdx="3" presStyleCnt="6"/>
      <dgm:spPr/>
    </dgm:pt>
    <dgm:pt modelId="{315D5AE7-1DFC-4681-A6BF-E5DB91459233}" type="pres">
      <dgm:prSet presAssocID="{C5BBD83F-BEC5-452A-91CD-65D806A0C9E6}" presName="node" presStyleLbl="node1" presStyleIdx="4" presStyleCnt="7">
        <dgm:presLayoutVars>
          <dgm:bulletEnabled val="1"/>
        </dgm:presLayoutVars>
      </dgm:prSet>
      <dgm:spPr/>
    </dgm:pt>
    <dgm:pt modelId="{BDB8DBD8-EBBA-49AE-BB69-94FFD32D885F}" type="pres">
      <dgm:prSet presAssocID="{37FD0BDB-EE88-41ED-A8CE-57CE47F6B3D2}" presName="sibTrans" presStyleLbl="sibTrans1D1" presStyleIdx="4" presStyleCnt="6"/>
      <dgm:spPr/>
    </dgm:pt>
    <dgm:pt modelId="{3B762866-EC58-48CE-9869-2B5229B9EF02}" type="pres">
      <dgm:prSet presAssocID="{37FD0BDB-EE88-41ED-A8CE-57CE47F6B3D2}" presName="connectorText" presStyleLbl="sibTrans1D1" presStyleIdx="4" presStyleCnt="6"/>
      <dgm:spPr/>
    </dgm:pt>
    <dgm:pt modelId="{8032AF15-C54C-4021-9EFB-40809F497164}" type="pres">
      <dgm:prSet presAssocID="{5B0C62B9-A457-4CE1-AE41-A6A11CD48051}" presName="node" presStyleLbl="node1" presStyleIdx="5" presStyleCnt="7">
        <dgm:presLayoutVars>
          <dgm:bulletEnabled val="1"/>
        </dgm:presLayoutVars>
      </dgm:prSet>
      <dgm:spPr/>
    </dgm:pt>
    <dgm:pt modelId="{38392130-3243-4D5C-B76D-D9D7669AA3BA}" type="pres">
      <dgm:prSet presAssocID="{BCB771B0-FA62-4BE3-9E7D-BB933386C237}" presName="sibTrans" presStyleLbl="sibTrans1D1" presStyleIdx="5" presStyleCnt="6"/>
      <dgm:spPr/>
    </dgm:pt>
    <dgm:pt modelId="{4DF946AE-518B-40B7-A7A8-BEE852E2E8F4}" type="pres">
      <dgm:prSet presAssocID="{BCB771B0-FA62-4BE3-9E7D-BB933386C237}" presName="connectorText" presStyleLbl="sibTrans1D1" presStyleIdx="5" presStyleCnt="6"/>
      <dgm:spPr/>
    </dgm:pt>
    <dgm:pt modelId="{5A019407-238A-4220-8DC0-2373CA14FA52}" type="pres">
      <dgm:prSet presAssocID="{532710EC-C53B-4DB5-9827-AA737B3DB65C}" presName="node" presStyleLbl="node1" presStyleIdx="6" presStyleCnt="7" custLinFactX="100000" custLinFactNeighborX="146266" custLinFactNeighborY="-7865">
        <dgm:presLayoutVars>
          <dgm:bulletEnabled val="1"/>
        </dgm:presLayoutVars>
      </dgm:prSet>
      <dgm:spPr/>
    </dgm:pt>
  </dgm:ptLst>
  <dgm:cxnLst>
    <dgm:cxn modelId="{1154290F-B35A-4555-A2FA-D74D18D3ADA8}" type="presOf" srcId="{145789D7-386F-40BD-89CA-B8762DC5C657}" destId="{CFC0CBB3-E3CF-4D3C-94E9-AB30C9CD66B3}" srcOrd="1" destOrd="0" presId="urn:microsoft.com/office/officeart/2005/8/layout/bProcess3"/>
    <dgm:cxn modelId="{131EAA1D-1D18-4E69-B230-E1C740BF4153}" type="presOf" srcId="{BF683121-BE00-483D-95F7-82901AAF8AD6}" destId="{67842FE4-1DBD-40B6-9E79-A974359999F0}" srcOrd="0" destOrd="0" presId="urn:microsoft.com/office/officeart/2005/8/layout/bProcess3"/>
    <dgm:cxn modelId="{485ED920-EA01-4071-BE6E-F9E7D236E391}" type="presOf" srcId="{8197AE24-6229-4F93-8CC1-EFFEE64FFDF3}" destId="{39F73710-C2FA-4877-99A1-3695B1A5778A}" srcOrd="0" destOrd="0" presId="urn:microsoft.com/office/officeart/2005/8/layout/bProcess3"/>
    <dgm:cxn modelId="{135F1A36-45C7-4A8F-A05D-ABAD4053F15A}" type="presOf" srcId="{532710EC-C53B-4DB5-9827-AA737B3DB65C}" destId="{5A019407-238A-4220-8DC0-2373CA14FA52}" srcOrd="0" destOrd="0" presId="urn:microsoft.com/office/officeart/2005/8/layout/bProcess3"/>
    <dgm:cxn modelId="{3B72D538-9739-41DD-A219-E858AF4D4319}" srcId="{C237D6AF-F5A5-44DB-A387-59DDBA140E7D}" destId="{79963DAA-8F7A-49A9-BD34-AFD5FD832F86}" srcOrd="3" destOrd="0" parTransId="{B6ED01D9-FC14-4234-9A30-1E3BF9EAC518}" sibTransId="{145789D7-386F-40BD-89CA-B8762DC5C657}"/>
    <dgm:cxn modelId="{836DE45B-9471-47C6-9F3A-A6C3EEDF5199}" type="presOf" srcId="{7A290153-D111-4D92-B9B0-64C79ECA4255}" destId="{AB0E6CE0-766F-4010-AFDF-5323A587E09F}" srcOrd="0" destOrd="0" presId="urn:microsoft.com/office/officeart/2005/8/layout/bProcess3"/>
    <dgm:cxn modelId="{7656355F-DA57-449F-8D16-18B9F7AA8ED4}" srcId="{C237D6AF-F5A5-44DB-A387-59DDBA140E7D}" destId="{C5BBD83F-BEC5-452A-91CD-65D806A0C9E6}" srcOrd="4" destOrd="0" parTransId="{86CD2356-93BA-4C0B-8685-3B822B6450F5}" sibTransId="{37FD0BDB-EE88-41ED-A8CE-57CE47F6B3D2}"/>
    <dgm:cxn modelId="{67452F44-C8AF-4B6B-9CA1-5B3F141EE072}" srcId="{C237D6AF-F5A5-44DB-A387-59DDBA140E7D}" destId="{5B0C62B9-A457-4CE1-AE41-A6A11CD48051}" srcOrd="5" destOrd="0" parTransId="{6D5E2A36-9722-4D98-95E9-84ABCCBAB2D2}" sibTransId="{BCB771B0-FA62-4BE3-9E7D-BB933386C237}"/>
    <dgm:cxn modelId="{A4A83B65-84E4-4B1B-A161-A83D46EEDC6A}" type="presOf" srcId="{BCB771B0-FA62-4BE3-9E7D-BB933386C237}" destId="{38392130-3243-4D5C-B76D-D9D7669AA3BA}" srcOrd="0" destOrd="0" presId="urn:microsoft.com/office/officeart/2005/8/layout/bProcess3"/>
    <dgm:cxn modelId="{6C4A1A67-3D18-4937-982A-24106E0BE5BA}" type="presOf" srcId="{37FD0BDB-EE88-41ED-A8CE-57CE47F6B3D2}" destId="{3B762866-EC58-48CE-9869-2B5229B9EF02}" srcOrd="1" destOrd="0" presId="urn:microsoft.com/office/officeart/2005/8/layout/bProcess3"/>
    <dgm:cxn modelId="{4652774C-5B01-47F6-B674-6B9A21A85C5B}" type="presOf" srcId="{DC6A6762-2659-49C9-86D7-083F60CBCD3C}" destId="{787A4A5D-A92E-440C-93B8-A7D19FC17921}" srcOrd="1" destOrd="0" presId="urn:microsoft.com/office/officeart/2005/8/layout/bProcess3"/>
    <dgm:cxn modelId="{FCAFB571-31FF-43FC-A310-F85AC1946A78}" type="presOf" srcId="{6BD8990A-4DA3-41E7-9D33-1852D694B4F0}" destId="{5C0CDF90-405D-4F28-9F07-AF31ACC850D0}" srcOrd="0" destOrd="0" presId="urn:microsoft.com/office/officeart/2005/8/layout/bProcess3"/>
    <dgm:cxn modelId="{2120A075-2399-4472-934B-E4AA68766742}" type="presOf" srcId="{DC6A6762-2659-49C9-86D7-083F60CBCD3C}" destId="{33D235C3-CA51-4D30-9906-2A7F159F8670}" srcOrd="0" destOrd="0" presId="urn:microsoft.com/office/officeart/2005/8/layout/bProcess3"/>
    <dgm:cxn modelId="{B6FC5277-DA98-4B01-9D80-1F4C8877CB05}" type="presOf" srcId="{37FD0BDB-EE88-41ED-A8CE-57CE47F6B3D2}" destId="{BDB8DBD8-EBBA-49AE-BB69-94FFD32D885F}" srcOrd="0" destOrd="0" presId="urn:microsoft.com/office/officeart/2005/8/layout/bProcess3"/>
    <dgm:cxn modelId="{AE04AC58-E706-4843-9AFD-2FD88E2CA045}" type="presOf" srcId="{145789D7-386F-40BD-89CA-B8762DC5C657}" destId="{F84E0041-9902-4C07-9DF1-F7A7373F0C18}" srcOrd="0" destOrd="0" presId="urn:microsoft.com/office/officeart/2005/8/layout/bProcess3"/>
    <dgm:cxn modelId="{7ACD047E-CCD4-4AB6-9FBA-7C772C0823F4}" type="presOf" srcId="{BCB771B0-FA62-4BE3-9E7D-BB933386C237}" destId="{4DF946AE-518B-40B7-A7A8-BEE852E2E8F4}" srcOrd="1" destOrd="0" presId="urn:microsoft.com/office/officeart/2005/8/layout/bProcess3"/>
    <dgm:cxn modelId="{D5F2BE7E-8364-46AC-8D24-C303B8031472}" type="presOf" srcId="{8197AE24-6229-4F93-8CC1-EFFEE64FFDF3}" destId="{B790E719-6043-4518-9A68-F1AF100555E2}" srcOrd="1" destOrd="0" presId="urn:microsoft.com/office/officeart/2005/8/layout/bProcess3"/>
    <dgm:cxn modelId="{3B786785-242A-447A-873E-DC0C25519A23}" type="presOf" srcId="{5DF33054-ECB6-4260-84BA-111516D4D2A5}" destId="{DE478AD4-98AC-4961-A7E5-24C2111B2F21}" srcOrd="0" destOrd="0" presId="urn:microsoft.com/office/officeart/2005/8/layout/bProcess3"/>
    <dgm:cxn modelId="{7C541C87-0B72-49CC-B2A1-74EE5814B934}" type="presOf" srcId="{6BD8990A-4DA3-41E7-9D33-1852D694B4F0}" destId="{4ABB18FC-43E2-4556-9B58-10CEBDD33ECB}" srcOrd="1" destOrd="0" presId="urn:microsoft.com/office/officeart/2005/8/layout/bProcess3"/>
    <dgm:cxn modelId="{5A3D968F-EBF1-4872-A2DD-A7C4E9BFCF6C}" srcId="{C237D6AF-F5A5-44DB-A387-59DDBA140E7D}" destId="{7A290153-D111-4D92-B9B0-64C79ECA4255}" srcOrd="1" destOrd="0" parTransId="{5267D81D-6E50-4E92-91A1-7E32CCCAF328}" sibTransId="{6BD8990A-4DA3-41E7-9D33-1852D694B4F0}"/>
    <dgm:cxn modelId="{3F8CEFA7-0919-42AF-A800-2B972210C53D}" srcId="{C237D6AF-F5A5-44DB-A387-59DDBA140E7D}" destId="{532710EC-C53B-4DB5-9827-AA737B3DB65C}" srcOrd="6" destOrd="0" parTransId="{E53B17AD-2E5C-4010-B920-104850AF8340}" sibTransId="{27439BCF-9628-4C5C-9202-D1686EB64AD7}"/>
    <dgm:cxn modelId="{C74CF7AB-D58E-4B20-B1E5-65F8AC40CB94}" type="presOf" srcId="{5B0C62B9-A457-4CE1-AE41-A6A11CD48051}" destId="{8032AF15-C54C-4021-9EFB-40809F497164}" srcOrd="0" destOrd="0" presId="urn:microsoft.com/office/officeart/2005/8/layout/bProcess3"/>
    <dgm:cxn modelId="{D4ECFBAF-A0F5-4D7C-BD1A-E7C5E4CBEF7D}" type="presOf" srcId="{C5BBD83F-BEC5-452A-91CD-65D806A0C9E6}" destId="{315D5AE7-1DFC-4681-A6BF-E5DB91459233}" srcOrd="0" destOrd="0" presId="urn:microsoft.com/office/officeart/2005/8/layout/bProcess3"/>
    <dgm:cxn modelId="{4021BCB9-9984-4886-817D-ED69AF239F28}" type="presOf" srcId="{C237D6AF-F5A5-44DB-A387-59DDBA140E7D}" destId="{26B69EC5-1DAF-439A-A3F2-09161894C88F}" srcOrd="0" destOrd="0" presId="urn:microsoft.com/office/officeart/2005/8/layout/bProcess3"/>
    <dgm:cxn modelId="{E580F1CC-F7EF-4BBC-B7FA-C5EDE943FDF2}" type="presOf" srcId="{79963DAA-8F7A-49A9-BD34-AFD5FD832F86}" destId="{CF2D0A82-5BC2-42EB-835B-366C39EFD605}" srcOrd="0" destOrd="0" presId="urn:microsoft.com/office/officeart/2005/8/layout/bProcess3"/>
    <dgm:cxn modelId="{CD6B81D2-8684-464B-AD77-0756CA4D1A7D}" srcId="{C237D6AF-F5A5-44DB-A387-59DDBA140E7D}" destId="{BF683121-BE00-483D-95F7-82901AAF8AD6}" srcOrd="0" destOrd="0" parTransId="{653054BA-96A2-4184-85B1-2F639B0C0E8D}" sibTransId="{8197AE24-6229-4F93-8CC1-EFFEE64FFDF3}"/>
    <dgm:cxn modelId="{FAACFFF2-868C-49C2-BA17-398E78B7D323}" srcId="{C237D6AF-F5A5-44DB-A387-59DDBA140E7D}" destId="{5DF33054-ECB6-4260-84BA-111516D4D2A5}" srcOrd="2" destOrd="0" parTransId="{F6AD9536-0BBF-497B-91D2-25A3EEAA4B7D}" sibTransId="{DC6A6762-2659-49C9-86D7-083F60CBCD3C}"/>
    <dgm:cxn modelId="{82B05A4C-F9F5-43D2-8CD3-35D2598A8D10}" type="presParOf" srcId="{26B69EC5-1DAF-439A-A3F2-09161894C88F}" destId="{67842FE4-1DBD-40B6-9E79-A974359999F0}" srcOrd="0" destOrd="0" presId="urn:microsoft.com/office/officeart/2005/8/layout/bProcess3"/>
    <dgm:cxn modelId="{61F2EF75-338D-465B-842F-770015266047}" type="presParOf" srcId="{26B69EC5-1DAF-439A-A3F2-09161894C88F}" destId="{39F73710-C2FA-4877-99A1-3695B1A5778A}" srcOrd="1" destOrd="0" presId="urn:microsoft.com/office/officeart/2005/8/layout/bProcess3"/>
    <dgm:cxn modelId="{5F198E83-1299-45DB-9D4F-9DB826BC244F}" type="presParOf" srcId="{39F73710-C2FA-4877-99A1-3695B1A5778A}" destId="{B790E719-6043-4518-9A68-F1AF100555E2}" srcOrd="0" destOrd="0" presId="urn:microsoft.com/office/officeart/2005/8/layout/bProcess3"/>
    <dgm:cxn modelId="{874981F7-EF33-4210-AED8-74EF15952414}" type="presParOf" srcId="{26B69EC5-1DAF-439A-A3F2-09161894C88F}" destId="{AB0E6CE0-766F-4010-AFDF-5323A587E09F}" srcOrd="2" destOrd="0" presId="urn:microsoft.com/office/officeart/2005/8/layout/bProcess3"/>
    <dgm:cxn modelId="{3125C033-D478-4C01-9644-409A1590BEE1}" type="presParOf" srcId="{26B69EC5-1DAF-439A-A3F2-09161894C88F}" destId="{5C0CDF90-405D-4F28-9F07-AF31ACC850D0}" srcOrd="3" destOrd="0" presId="urn:microsoft.com/office/officeart/2005/8/layout/bProcess3"/>
    <dgm:cxn modelId="{6FD8D197-E5F1-43B0-AC52-A76FD8E91D60}" type="presParOf" srcId="{5C0CDF90-405D-4F28-9F07-AF31ACC850D0}" destId="{4ABB18FC-43E2-4556-9B58-10CEBDD33ECB}" srcOrd="0" destOrd="0" presId="urn:microsoft.com/office/officeart/2005/8/layout/bProcess3"/>
    <dgm:cxn modelId="{85947D88-B128-4F4B-BA78-17011AA5CC5F}" type="presParOf" srcId="{26B69EC5-1DAF-439A-A3F2-09161894C88F}" destId="{DE478AD4-98AC-4961-A7E5-24C2111B2F21}" srcOrd="4" destOrd="0" presId="urn:microsoft.com/office/officeart/2005/8/layout/bProcess3"/>
    <dgm:cxn modelId="{100845DB-4C95-45B8-BD5C-70EF045B6802}" type="presParOf" srcId="{26B69EC5-1DAF-439A-A3F2-09161894C88F}" destId="{33D235C3-CA51-4D30-9906-2A7F159F8670}" srcOrd="5" destOrd="0" presId="urn:microsoft.com/office/officeart/2005/8/layout/bProcess3"/>
    <dgm:cxn modelId="{E0ABC942-8976-4AB6-BABA-673400869D18}" type="presParOf" srcId="{33D235C3-CA51-4D30-9906-2A7F159F8670}" destId="{787A4A5D-A92E-440C-93B8-A7D19FC17921}" srcOrd="0" destOrd="0" presId="urn:microsoft.com/office/officeart/2005/8/layout/bProcess3"/>
    <dgm:cxn modelId="{7FA109CE-1ADA-47AA-B779-AF95684CD5D6}" type="presParOf" srcId="{26B69EC5-1DAF-439A-A3F2-09161894C88F}" destId="{CF2D0A82-5BC2-42EB-835B-366C39EFD605}" srcOrd="6" destOrd="0" presId="urn:microsoft.com/office/officeart/2005/8/layout/bProcess3"/>
    <dgm:cxn modelId="{08F7AAD5-869C-462D-939A-40DAFE67A7A5}" type="presParOf" srcId="{26B69EC5-1DAF-439A-A3F2-09161894C88F}" destId="{F84E0041-9902-4C07-9DF1-F7A7373F0C18}" srcOrd="7" destOrd="0" presId="urn:microsoft.com/office/officeart/2005/8/layout/bProcess3"/>
    <dgm:cxn modelId="{7EC6CDEC-17F3-4BC9-AB33-01D0B9402510}" type="presParOf" srcId="{F84E0041-9902-4C07-9DF1-F7A7373F0C18}" destId="{CFC0CBB3-E3CF-4D3C-94E9-AB30C9CD66B3}" srcOrd="0" destOrd="0" presId="urn:microsoft.com/office/officeart/2005/8/layout/bProcess3"/>
    <dgm:cxn modelId="{C5AA5399-741B-4BDC-A282-456CA4256ADF}" type="presParOf" srcId="{26B69EC5-1DAF-439A-A3F2-09161894C88F}" destId="{315D5AE7-1DFC-4681-A6BF-E5DB91459233}" srcOrd="8" destOrd="0" presId="urn:microsoft.com/office/officeart/2005/8/layout/bProcess3"/>
    <dgm:cxn modelId="{8E4ECCD9-EC38-4CC1-A403-3A2CFFE45498}" type="presParOf" srcId="{26B69EC5-1DAF-439A-A3F2-09161894C88F}" destId="{BDB8DBD8-EBBA-49AE-BB69-94FFD32D885F}" srcOrd="9" destOrd="0" presId="urn:microsoft.com/office/officeart/2005/8/layout/bProcess3"/>
    <dgm:cxn modelId="{CADEA14E-AC99-41D3-96CE-4BCBB68D3625}" type="presParOf" srcId="{BDB8DBD8-EBBA-49AE-BB69-94FFD32D885F}" destId="{3B762866-EC58-48CE-9869-2B5229B9EF02}" srcOrd="0" destOrd="0" presId="urn:microsoft.com/office/officeart/2005/8/layout/bProcess3"/>
    <dgm:cxn modelId="{18BB432A-9980-4B4A-A0CA-6EADE9E77369}" type="presParOf" srcId="{26B69EC5-1DAF-439A-A3F2-09161894C88F}" destId="{8032AF15-C54C-4021-9EFB-40809F497164}" srcOrd="10" destOrd="0" presId="urn:microsoft.com/office/officeart/2005/8/layout/bProcess3"/>
    <dgm:cxn modelId="{7294EB7B-010F-49D0-A9FB-3E50850CDC32}" type="presParOf" srcId="{26B69EC5-1DAF-439A-A3F2-09161894C88F}" destId="{38392130-3243-4D5C-B76D-D9D7669AA3BA}" srcOrd="11" destOrd="0" presId="urn:microsoft.com/office/officeart/2005/8/layout/bProcess3"/>
    <dgm:cxn modelId="{CBB808E4-01A8-42C0-8A10-B85557D99677}" type="presParOf" srcId="{38392130-3243-4D5C-B76D-D9D7669AA3BA}" destId="{4DF946AE-518B-40B7-A7A8-BEE852E2E8F4}" srcOrd="0" destOrd="0" presId="urn:microsoft.com/office/officeart/2005/8/layout/bProcess3"/>
    <dgm:cxn modelId="{9097B355-A195-4DA6-A206-CF9841B9CCC1}" type="presParOf" srcId="{26B69EC5-1DAF-439A-A3F2-09161894C88F}" destId="{5A019407-238A-4220-8DC0-2373CA14FA52}"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7D6AF-F5A5-44DB-A387-59DDBA140E7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BF683121-BE00-483D-95F7-82901AAF8AD6}">
      <dgm:prSet phldrT="[Text]"/>
      <dgm:spPr/>
      <dgm:t>
        <a:bodyPr/>
        <a:lstStyle/>
        <a:p>
          <a:r>
            <a:rPr lang="en-US" dirty="0"/>
            <a:t>Extract Falcon9 launch records from HTML tables on Wikipedia using </a:t>
          </a:r>
          <a:r>
            <a:rPr lang="en-US" dirty="0" err="1"/>
            <a:t>BeautifulSoup</a:t>
          </a:r>
          <a:endParaRPr lang="en-US" dirty="0"/>
        </a:p>
      </dgm:t>
    </dgm:pt>
    <dgm:pt modelId="{653054BA-96A2-4184-85B1-2F639B0C0E8D}" type="parTrans" cxnId="{CD6B81D2-8684-464B-AD77-0756CA4D1A7D}">
      <dgm:prSet/>
      <dgm:spPr/>
      <dgm:t>
        <a:bodyPr/>
        <a:lstStyle/>
        <a:p>
          <a:endParaRPr lang="en-US"/>
        </a:p>
      </dgm:t>
    </dgm:pt>
    <dgm:pt modelId="{8197AE24-6229-4F93-8CC1-EFFEE64FFDF3}" type="sibTrans" cxnId="{CD6B81D2-8684-464B-AD77-0756CA4D1A7D}">
      <dgm:prSet/>
      <dgm:spPr/>
      <dgm:t>
        <a:bodyPr/>
        <a:lstStyle/>
        <a:p>
          <a:endParaRPr lang="en-US"/>
        </a:p>
      </dgm:t>
    </dgm:pt>
    <dgm:pt modelId="{7A290153-D111-4D92-B9B0-64C79ECA4255}">
      <dgm:prSet phldrT="[Text]"/>
      <dgm:spPr/>
      <dgm:t>
        <a:bodyPr/>
        <a:lstStyle/>
        <a:p>
          <a:r>
            <a:rPr lang="en-US" dirty="0"/>
            <a:t>Parse data</a:t>
          </a:r>
        </a:p>
      </dgm:t>
    </dgm:pt>
    <dgm:pt modelId="{5267D81D-6E50-4E92-91A1-7E32CCCAF328}" type="parTrans" cxnId="{5A3D968F-EBF1-4872-A2DD-A7C4E9BFCF6C}">
      <dgm:prSet/>
      <dgm:spPr/>
      <dgm:t>
        <a:bodyPr/>
        <a:lstStyle/>
        <a:p>
          <a:endParaRPr lang="en-US"/>
        </a:p>
      </dgm:t>
    </dgm:pt>
    <dgm:pt modelId="{6BD8990A-4DA3-41E7-9D33-1852D694B4F0}" type="sibTrans" cxnId="{5A3D968F-EBF1-4872-A2DD-A7C4E9BFCF6C}">
      <dgm:prSet/>
      <dgm:spPr/>
      <dgm:t>
        <a:bodyPr/>
        <a:lstStyle/>
        <a:p>
          <a:endParaRPr lang="en-US"/>
        </a:p>
      </dgm:t>
    </dgm:pt>
    <dgm:pt modelId="{5DF33054-ECB6-4260-84BA-111516D4D2A5}">
      <dgm:prSet phldrT="[Text]"/>
      <dgm:spPr/>
      <dgm:t>
        <a:bodyPr/>
        <a:lstStyle/>
        <a:p>
          <a:r>
            <a:rPr lang="en-US" dirty="0"/>
            <a:t>Extract data and variable names from HTML header</a:t>
          </a:r>
        </a:p>
      </dgm:t>
    </dgm:pt>
    <dgm:pt modelId="{F6AD9536-0BBF-497B-91D2-25A3EEAA4B7D}" type="parTrans" cxnId="{FAACFFF2-868C-49C2-BA17-398E78B7D323}">
      <dgm:prSet/>
      <dgm:spPr/>
      <dgm:t>
        <a:bodyPr/>
        <a:lstStyle/>
        <a:p>
          <a:endParaRPr lang="en-US"/>
        </a:p>
      </dgm:t>
    </dgm:pt>
    <dgm:pt modelId="{DC6A6762-2659-49C9-86D7-083F60CBCD3C}" type="sibTrans" cxnId="{FAACFFF2-868C-49C2-BA17-398E78B7D323}">
      <dgm:prSet/>
      <dgm:spPr/>
      <dgm:t>
        <a:bodyPr/>
        <a:lstStyle/>
        <a:p>
          <a:endParaRPr lang="en-US"/>
        </a:p>
      </dgm:t>
    </dgm:pt>
    <dgm:pt modelId="{79963DAA-8F7A-49A9-BD34-AFD5FD832F86}">
      <dgm:prSet phldrT="[Text]"/>
      <dgm:spPr/>
      <dgm:t>
        <a:bodyPr/>
        <a:lstStyle/>
        <a:p>
          <a:r>
            <a:rPr lang="en-US" dirty="0"/>
            <a:t>Create a dictionary from parsing HTML tables</a:t>
          </a:r>
        </a:p>
      </dgm:t>
    </dgm:pt>
    <dgm:pt modelId="{B6ED01D9-FC14-4234-9A30-1E3BF9EAC518}" type="parTrans" cxnId="{3B72D538-9739-41DD-A219-E858AF4D4319}">
      <dgm:prSet/>
      <dgm:spPr/>
      <dgm:t>
        <a:bodyPr/>
        <a:lstStyle/>
        <a:p>
          <a:endParaRPr lang="en-US"/>
        </a:p>
      </dgm:t>
    </dgm:pt>
    <dgm:pt modelId="{145789D7-386F-40BD-89CA-B8762DC5C657}" type="sibTrans" cxnId="{3B72D538-9739-41DD-A219-E858AF4D4319}">
      <dgm:prSet/>
      <dgm:spPr/>
      <dgm:t>
        <a:bodyPr/>
        <a:lstStyle/>
        <a:p>
          <a:endParaRPr lang="en-US"/>
        </a:p>
      </dgm:t>
    </dgm:pt>
    <dgm:pt modelId="{C5BBD83F-BEC5-452A-91CD-65D806A0C9E6}">
      <dgm:prSet phldrT="[Text]"/>
      <dgm:spPr/>
      <dgm:t>
        <a:bodyPr/>
        <a:lstStyle/>
        <a:p>
          <a:r>
            <a:rPr lang="en-US" dirty="0"/>
            <a:t>Convert to Pandas data frame</a:t>
          </a:r>
        </a:p>
      </dgm:t>
    </dgm:pt>
    <dgm:pt modelId="{86CD2356-93BA-4C0B-8685-3B822B6450F5}" type="parTrans" cxnId="{7656355F-DA57-449F-8D16-18B9F7AA8ED4}">
      <dgm:prSet/>
      <dgm:spPr/>
      <dgm:t>
        <a:bodyPr/>
        <a:lstStyle/>
        <a:p>
          <a:endParaRPr lang="en-US"/>
        </a:p>
      </dgm:t>
    </dgm:pt>
    <dgm:pt modelId="{37FD0BDB-EE88-41ED-A8CE-57CE47F6B3D2}" type="sibTrans" cxnId="{7656355F-DA57-449F-8D16-18B9F7AA8ED4}">
      <dgm:prSet/>
      <dgm:spPr/>
      <dgm:t>
        <a:bodyPr/>
        <a:lstStyle/>
        <a:p>
          <a:endParaRPr lang="en-US"/>
        </a:p>
      </dgm:t>
    </dgm:pt>
    <dgm:pt modelId="{532710EC-C53B-4DB5-9827-AA737B3DB65C}">
      <dgm:prSet phldrT="[Text]"/>
      <dgm:spPr/>
      <dgm:t>
        <a:bodyPr/>
        <a:lstStyle/>
        <a:p>
          <a:r>
            <a:rPr lang="en-US" dirty="0"/>
            <a:t>Export data set to .csv</a:t>
          </a:r>
        </a:p>
      </dgm:t>
    </dgm:pt>
    <dgm:pt modelId="{E53B17AD-2E5C-4010-B920-104850AF8340}" type="parTrans" cxnId="{3F8CEFA7-0919-42AF-A800-2B972210C53D}">
      <dgm:prSet/>
      <dgm:spPr/>
      <dgm:t>
        <a:bodyPr/>
        <a:lstStyle/>
        <a:p>
          <a:endParaRPr lang="en-US"/>
        </a:p>
      </dgm:t>
    </dgm:pt>
    <dgm:pt modelId="{27439BCF-9628-4C5C-9202-D1686EB64AD7}" type="sibTrans" cxnId="{3F8CEFA7-0919-42AF-A800-2B972210C53D}">
      <dgm:prSet/>
      <dgm:spPr/>
      <dgm:t>
        <a:bodyPr/>
        <a:lstStyle/>
        <a:p>
          <a:endParaRPr lang="en-US"/>
        </a:p>
      </dgm:t>
    </dgm:pt>
    <dgm:pt modelId="{26B69EC5-1DAF-439A-A3F2-09161894C88F}" type="pres">
      <dgm:prSet presAssocID="{C237D6AF-F5A5-44DB-A387-59DDBA140E7D}" presName="Name0" presStyleCnt="0">
        <dgm:presLayoutVars>
          <dgm:dir/>
          <dgm:resizeHandles val="exact"/>
        </dgm:presLayoutVars>
      </dgm:prSet>
      <dgm:spPr/>
    </dgm:pt>
    <dgm:pt modelId="{67842FE4-1DBD-40B6-9E79-A974359999F0}" type="pres">
      <dgm:prSet presAssocID="{BF683121-BE00-483D-95F7-82901AAF8AD6}" presName="node" presStyleLbl="node1" presStyleIdx="0" presStyleCnt="6">
        <dgm:presLayoutVars>
          <dgm:bulletEnabled val="1"/>
        </dgm:presLayoutVars>
      </dgm:prSet>
      <dgm:spPr/>
    </dgm:pt>
    <dgm:pt modelId="{39F73710-C2FA-4877-99A1-3695B1A5778A}" type="pres">
      <dgm:prSet presAssocID="{8197AE24-6229-4F93-8CC1-EFFEE64FFDF3}" presName="sibTrans" presStyleLbl="sibTrans1D1" presStyleIdx="0" presStyleCnt="5"/>
      <dgm:spPr/>
    </dgm:pt>
    <dgm:pt modelId="{B790E719-6043-4518-9A68-F1AF100555E2}" type="pres">
      <dgm:prSet presAssocID="{8197AE24-6229-4F93-8CC1-EFFEE64FFDF3}" presName="connectorText" presStyleLbl="sibTrans1D1" presStyleIdx="0" presStyleCnt="5"/>
      <dgm:spPr/>
    </dgm:pt>
    <dgm:pt modelId="{AB0E6CE0-766F-4010-AFDF-5323A587E09F}" type="pres">
      <dgm:prSet presAssocID="{7A290153-D111-4D92-B9B0-64C79ECA4255}" presName="node" presStyleLbl="node1" presStyleIdx="1" presStyleCnt="6">
        <dgm:presLayoutVars>
          <dgm:bulletEnabled val="1"/>
        </dgm:presLayoutVars>
      </dgm:prSet>
      <dgm:spPr/>
    </dgm:pt>
    <dgm:pt modelId="{5C0CDF90-405D-4F28-9F07-AF31ACC850D0}" type="pres">
      <dgm:prSet presAssocID="{6BD8990A-4DA3-41E7-9D33-1852D694B4F0}" presName="sibTrans" presStyleLbl="sibTrans1D1" presStyleIdx="1" presStyleCnt="5"/>
      <dgm:spPr/>
    </dgm:pt>
    <dgm:pt modelId="{4ABB18FC-43E2-4556-9B58-10CEBDD33ECB}" type="pres">
      <dgm:prSet presAssocID="{6BD8990A-4DA3-41E7-9D33-1852D694B4F0}" presName="connectorText" presStyleLbl="sibTrans1D1" presStyleIdx="1" presStyleCnt="5"/>
      <dgm:spPr/>
    </dgm:pt>
    <dgm:pt modelId="{DE478AD4-98AC-4961-A7E5-24C2111B2F21}" type="pres">
      <dgm:prSet presAssocID="{5DF33054-ECB6-4260-84BA-111516D4D2A5}" presName="node" presStyleLbl="node1" presStyleIdx="2" presStyleCnt="6">
        <dgm:presLayoutVars>
          <dgm:bulletEnabled val="1"/>
        </dgm:presLayoutVars>
      </dgm:prSet>
      <dgm:spPr/>
    </dgm:pt>
    <dgm:pt modelId="{33D235C3-CA51-4D30-9906-2A7F159F8670}" type="pres">
      <dgm:prSet presAssocID="{DC6A6762-2659-49C9-86D7-083F60CBCD3C}" presName="sibTrans" presStyleLbl="sibTrans1D1" presStyleIdx="2" presStyleCnt="5"/>
      <dgm:spPr/>
    </dgm:pt>
    <dgm:pt modelId="{787A4A5D-A92E-440C-93B8-A7D19FC17921}" type="pres">
      <dgm:prSet presAssocID="{DC6A6762-2659-49C9-86D7-083F60CBCD3C}" presName="connectorText" presStyleLbl="sibTrans1D1" presStyleIdx="2" presStyleCnt="5"/>
      <dgm:spPr/>
    </dgm:pt>
    <dgm:pt modelId="{CF2D0A82-5BC2-42EB-835B-366C39EFD605}" type="pres">
      <dgm:prSet presAssocID="{79963DAA-8F7A-49A9-BD34-AFD5FD832F86}" presName="node" presStyleLbl="node1" presStyleIdx="3" presStyleCnt="6">
        <dgm:presLayoutVars>
          <dgm:bulletEnabled val="1"/>
        </dgm:presLayoutVars>
      </dgm:prSet>
      <dgm:spPr/>
    </dgm:pt>
    <dgm:pt modelId="{F84E0041-9902-4C07-9DF1-F7A7373F0C18}" type="pres">
      <dgm:prSet presAssocID="{145789D7-386F-40BD-89CA-B8762DC5C657}" presName="sibTrans" presStyleLbl="sibTrans1D1" presStyleIdx="3" presStyleCnt="5"/>
      <dgm:spPr/>
    </dgm:pt>
    <dgm:pt modelId="{CFC0CBB3-E3CF-4D3C-94E9-AB30C9CD66B3}" type="pres">
      <dgm:prSet presAssocID="{145789D7-386F-40BD-89CA-B8762DC5C657}" presName="connectorText" presStyleLbl="sibTrans1D1" presStyleIdx="3" presStyleCnt="5"/>
      <dgm:spPr/>
    </dgm:pt>
    <dgm:pt modelId="{315D5AE7-1DFC-4681-A6BF-E5DB91459233}" type="pres">
      <dgm:prSet presAssocID="{C5BBD83F-BEC5-452A-91CD-65D806A0C9E6}" presName="node" presStyleLbl="node1" presStyleIdx="4" presStyleCnt="6">
        <dgm:presLayoutVars>
          <dgm:bulletEnabled val="1"/>
        </dgm:presLayoutVars>
      </dgm:prSet>
      <dgm:spPr/>
    </dgm:pt>
    <dgm:pt modelId="{BDB8DBD8-EBBA-49AE-BB69-94FFD32D885F}" type="pres">
      <dgm:prSet presAssocID="{37FD0BDB-EE88-41ED-A8CE-57CE47F6B3D2}" presName="sibTrans" presStyleLbl="sibTrans1D1" presStyleIdx="4" presStyleCnt="5"/>
      <dgm:spPr/>
    </dgm:pt>
    <dgm:pt modelId="{3B762866-EC58-48CE-9869-2B5229B9EF02}" type="pres">
      <dgm:prSet presAssocID="{37FD0BDB-EE88-41ED-A8CE-57CE47F6B3D2}" presName="connectorText" presStyleLbl="sibTrans1D1" presStyleIdx="4" presStyleCnt="5"/>
      <dgm:spPr/>
    </dgm:pt>
    <dgm:pt modelId="{5A019407-238A-4220-8DC0-2373CA14FA52}" type="pres">
      <dgm:prSet presAssocID="{532710EC-C53B-4DB5-9827-AA737B3DB65C}" presName="node" presStyleLbl="node1" presStyleIdx="5" presStyleCnt="6" custLinFactX="100000" custLinFactNeighborX="146266" custLinFactNeighborY="-7865">
        <dgm:presLayoutVars>
          <dgm:bulletEnabled val="1"/>
        </dgm:presLayoutVars>
      </dgm:prSet>
      <dgm:spPr/>
    </dgm:pt>
  </dgm:ptLst>
  <dgm:cxnLst>
    <dgm:cxn modelId="{1154290F-B35A-4555-A2FA-D74D18D3ADA8}" type="presOf" srcId="{145789D7-386F-40BD-89CA-B8762DC5C657}" destId="{CFC0CBB3-E3CF-4D3C-94E9-AB30C9CD66B3}" srcOrd="1" destOrd="0" presId="urn:microsoft.com/office/officeart/2005/8/layout/bProcess3"/>
    <dgm:cxn modelId="{131EAA1D-1D18-4E69-B230-E1C740BF4153}" type="presOf" srcId="{BF683121-BE00-483D-95F7-82901AAF8AD6}" destId="{67842FE4-1DBD-40B6-9E79-A974359999F0}" srcOrd="0" destOrd="0" presId="urn:microsoft.com/office/officeart/2005/8/layout/bProcess3"/>
    <dgm:cxn modelId="{485ED920-EA01-4071-BE6E-F9E7D236E391}" type="presOf" srcId="{8197AE24-6229-4F93-8CC1-EFFEE64FFDF3}" destId="{39F73710-C2FA-4877-99A1-3695B1A5778A}" srcOrd="0" destOrd="0" presId="urn:microsoft.com/office/officeart/2005/8/layout/bProcess3"/>
    <dgm:cxn modelId="{135F1A36-45C7-4A8F-A05D-ABAD4053F15A}" type="presOf" srcId="{532710EC-C53B-4DB5-9827-AA737B3DB65C}" destId="{5A019407-238A-4220-8DC0-2373CA14FA52}" srcOrd="0" destOrd="0" presId="urn:microsoft.com/office/officeart/2005/8/layout/bProcess3"/>
    <dgm:cxn modelId="{3B72D538-9739-41DD-A219-E858AF4D4319}" srcId="{C237D6AF-F5A5-44DB-A387-59DDBA140E7D}" destId="{79963DAA-8F7A-49A9-BD34-AFD5FD832F86}" srcOrd="3" destOrd="0" parTransId="{B6ED01D9-FC14-4234-9A30-1E3BF9EAC518}" sibTransId="{145789D7-386F-40BD-89CA-B8762DC5C657}"/>
    <dgm:cxn modelId="{836DE45B-9471-47C6-9F3A-A6C3EEDF5199}" type="presOf" srcId="{7A290153-D111-4D92-B9B0-64C79ECA4255}" destId="{AB0E6CE0-766F-4010-AFDF-5323A587E09F}" srcOrd="0" destOrd="0" presId="urn:microsoft.com/office/officeart/2005/8/layout/bProcess3"/>
    <dgm:cxn modelId="{7656355F-DA57-449F-8D16-18B9F7AA8ED4}" srcId="{C237D6AF-F5A5-44DB-A387-59DDBA140E7D}" destId="{C5BBD83F-BEC5-452A-91CD-65D806A0C9E6}" srcOrd="4" destOrd="0" parTransId="{86CD2356-93BA-4C0B-8685-3B822B6450F5}" sibTransId="{37FD0BDB-EE88-41ED-A8CE-57CE47F6B3D2}"/>
    <dgm:cxn modelId="{6C4A1A67-3D18-4937-982A-24106E0BE5BA}" type="presOf" srcId="{37FD0BDB-EE88-41ED-A8CE-57CE47F6B3D2}" destId="{3B762866-EC58-48CE-9869-2B5229B9EF02}" srcOrd="1" destOrd="0" presId="urn:microsoft.com/office/officeart/2005/8/layout/bProcess3"/>
    <dgm:cxn modelId="{4652774C-5B01-47F6-B674-6B9A21A85C5B}" type="presOf" srcId="{DC6A6762-2659-49C9-86D7-083F60CBCD3C}" destId="{787A4A5D-A92E-440C-93B8-A7D19FC17921}" srcOrd="1" destOrd="0" presId="urn:microsoft.com/office/officeart/2005/8/layout/bProcess3"/>
    <dgm:cxn modelId="{FCAFB571-31FF-43FC-A310-F85AC1946A78}" type="presOf" srcId="{6BD8990A-4DA3-41E7-9D33-1852D694B4F0}" destId="{5C0CDF90-405D-4F28-9F07-AF31ACC850D0}" srcOrd="0" destOrd="0" presId="urn:microsoft.com/office/officeart/2005/8/layout/bProcess3"/>
    <dgm:cxn modelId="{2120A075-2399-4472-934B-E4AA68766742}" type="presOf" srcId="{DC6A6762-2659-49C9-86D7-083F60CBCD3C}" destId="{33D235C3-CA51-4D30-9906-2A7F159F8670}" srcOrd="0" destOrd="0" presId="urn:microsoft.com/office/officeart/2005/8/layout/bProcess3"/>
    <dgm:cxn modelId="{B6FC5277-DA98-4B01-9D80-1F4C8877CB05}" type="presOf" srcId="{37FD0BDB-EE88-41ED-A8CE-57CE47F6B3D2}" destId="{BDB8DBD8-EBBA-49AE-BB69-94FFD32D885F}" srcOrd="0" destOrd="0" presId="urn:microsoft.com/office/officeart/2005/8/layout/bProcess3"/>
    <dgm:cxn modelId="{AE04AC58-E706-4843-9AFD-2FD88E2CA045}" type="presOf" srcId="{145789D7-386F-40BD-89CA-B8762DC5C657}" destId="{F84E0041-9902-4C07-9DF1-F7A7373F0C18}" srcOrd="0" destOrd="0" presId="urn:microsoft.com/office/officeart/2005/8/layout/bProcess3"/>
    <dgm:cxn modelId="{D5F2BE7E-8364-46AC-8D24-C303B8031472}" type="presOf" srcId="{8197AE24-6229-4F93-8CC1-EFFEE64FFDF3}" destId="{B790E719-6043-4518-9A68-F1AF100555E2}" srcOrd="1" destOrd="0" presId="urn:microsoft.com/office/officeart/2005/8/layout/bProcess3"/>
    <dgm:cxn modelId="{3B786785-242A-447A-873E-DC0C25519A23}" type="presOf" srcId="{5DF33054-ECB6-4260-84BA-111516D4D2A5}" destId="{DE478AD4-98AC-4961-A7E5-24C2111B2F21}" srcOrd="0" destOrd="0" presId="urn:microsoft.com/office/officeart/2005/8/layout/bProcess3"/>
    <dgm:cxn modelId="{7C541C87-0B72-49CC-B2A1-74EE5814B934}" type="presOf" srcId="{6BD8990A-4DA3-41E7-9D33-1852D694B4F0}" destId="{4ABB18FC-43E2-4556-9B58-10CEBDD33ECB}" srcOrd="1" destOrd="0" presId="urn:microsoft.com/office/officeart/2005/8/layout/bProcess3"/>
    <dgm:cxn modelId="{5A3D968F-EBF1-4872-A2DD-A7C4E9BFCF6C}" srcId="{C237D6AF-F5A5-44DB-A387-59DDBA140E7D}" destId="{7A290153-D111-4D92-B9B0-64C79ECA4255}" srcOrd="1" destOrd="0" parTransId="{5267D81D-6E50-4E92-91A1-7E32CCCAF328}" sibTransId="{6BD8990A-4DA3-41E7-9D33-1852D694B4F0}"/>
    <dgm:cxn modelId="{3F8CEFA7-0919-42AF-A800-2B972210C53D}" srcId="{C237D6AF-F5A5-44DB-A387-59DDBA140E7D}" destId="{532710EC-C53B-4DB5-9827-AA737B3DB65C}" srcOrd="5" destOrd="0" parTransId="{E53B17AD-2E5C-4010-B920-104850AF8340}" sibTransId="{27439BCF-9628-4C5C-9202-D1686EB64AD7}"/>
    <dgm:cxn modelId="{D4ECFBAF-A0F5-4D7C-BD1A-E7C5E4CBEF7D}" type="presOf" srcId="{C5BBD83F-BEC5-452A-91CD-65D806A0C9E6}" destId="{315D5AE7-1DFC-4681-A6BF-E5DB91459233}" srcOrd="0" destOrd="0" presId="urn:microsoft.com/office/officeart/2005/8/layout/bProcess3"/>
    <dgm:cxn modelId="{4021BCB9-9984-4886-817D-ED69AF239F28}" type="presOf" srcId="{C237D6AF-F5A5-44DB-A387-59DDBA140E7D}" destId="{26B69EC5-1DAF-439A-A3F2-09161894C88F}" srcOrd="0" destOrd="0" presId="urn:microsoft.com/office/officeart/2005/8/layout/bProcess3"/>
    <dgm:cxn modelId="{E580F1CC-F7EF-4BBC-B7FA-C5EDE943FDF2}" type="presOf" srcId="{79963DAA-8F7A-49A9-BD34-AFD5FD832F86}" destId="{CF2D0A82-5BC2-42EB-835B-366C39EFD605}" srcOrd="0" destOrd="0" presId="urn:microsoft.com/office/officeart/2005/8/layout/bProcess3"/>
    <dgm:cxn modelId="{CD6B81D2-8684-464B-AD77-0756CA4D1A7D}" srcId="{C237D6AF-F5A5-44DB-A387-59DDBA140E7D}" destId="{BF683121-BE00-483D-95F7-82901AAF8AD6}" srcOrd="0" destOrd="0" parTransId="{653054BA-96A2-4184-85B1-2F639B0C0E8D}" sibTransId="{8197AE24-6229-4F93-8CC1-EFFEE64FFDF3}"/>
    <dgm:cxn modelId="{FAACFFF2-868C-49C2-BA17-398E78B7D323}" srcId="{C237D6AF-F5A5-44DB-A387-59DDBA140E7D}" destId="{5DF33054-ECB6-4260-84BA-111516D4D2A5}" srcOrd="2" destOrd="0" parTransId="{F6AD9536-0BBF-497B-91D2-25A3EEAA4B7D}" sibTransId="{DC6A6762-2659-49C9-86D7-083F60CBCD3C}"/>
    <dgm:cxn modelId="{82B05A4C-F9F5-43D2-8CD3-35D2598A8D10}" type="presParOf" srcId="{26B69EC5-1DAF-439A-A3F2-09161894C88F}" destId="{67842FE4-1DBD-40B6-9E79-A974359999F0}" srcOrd="0" destOrd="0" presId="urn:microsoft.com/office/officeart/2005/8/layout/bProcess3"/>
    <dgm:cxn modelId="{61F2EF75-338D-465B-842F-770015266047}" type="presParOf" srcId="{26B69EC5-1DAF-439A-A3F2-09161894C88F}" destId="{39F73710-C2FA-4877-99A1-3695B1A5778A}" srcOrd="1" destOrd="0" presId="urn:microsoft.com/office/officeart/2005/8/layout/bProcess3"/>
    <dgm:cxn modelId="{5F198E83-1299-45DB-9D4F-9DB826BC244F}" type="presParOf" srcId="{39F73710-C2FA-4877-99A1-3695B1A5778A}" destId="{B790E719-6043-4518-9A68-F1AF100555E2}" srcOrd="0" destOrd="0" presId="urn:microsoft.com/office/officeart/2005/8/layout/bProcess3"/>
    <dgm:cxn modelId="{874981F7-EF33-4210-AED8-74EF15952414}" type="presParOf" srcId="{26B69EC5-1DAF-439A-A3F2-09161894C88F}" destId="{AB0E6CE0-766F-4010-AFDF-5323A587E09F}" srcOrd="2" destOrd="0" presId="urn:microsoft.com/office/officeart/2005/8/layout/bProcess3"/>
    <dgm:cxn modelId="{3125C033-D478-4C01-9644-409A1590BEE1}" type="presParOf" srcId="{26B69EC5-1DAF-439A-A3F2-09161894C88F}" destId="{5C0CDF90-405D-4F28-9F07-AF31ACC850D0}" srcOrd="3" destOrd="0" presId="urn:microsoft.com/office/officeart/2005/8/layout/bProcess3"/>
    <dgm:cxn modelId="{6FD8D197-E5F1-43B0-AC52-A76FD8E91D60}" type="presParOf" srcId="{5C0CDF90-405D-4F28-9F07-AF31ACC850D0}" destId="{4ABB18FC-43E2-4556-9B58-10CEBDD33ECB}" srcOrd="0" destOrd="0" presId="urn:microsoft.com/office/officeart/2005/8/layout/bProcess3"/>
    <dgm:cxn modelId="{85947D88-B128-4F4B-BA78-17011AA5CC5F}" type="presParOf" srcId="{26B69EC5-1DAF-439A-A3F2-09161894C88F}" destId="{DE478AD4-98AC-4961-A7E5-24C2111B2F21}" srcOrd="4" destOrd="0" presId="urn:microsoft.com/office/officeart/2005/8/layout/bProcess3"/>
    <dgm:cxn modelId="{100845DB-4C95-45B8-BD5C-70EF045B6802}" type="presParOf" srcId="{26B69EC5-1DAF-439A-A3F2-09161894C88F}" destId="{33D235C3-CA51-4D30-9906-2A7F159F8670}" srcOrd="5" destOrd="0" presId="urn:microsoft.com/office/officeart/2005/8/layout/bProcess3"/>
    <dgm:cxn modelId="{E0ABC942-8976-4AB6-BABA-673400869D18}" type="presParOf" srcId="{33D235C3-CA51-4D30-9906-2A7F159F8670}" destId="{787A4A5D-A92E-440C-93B8-A7D19FC17921}" srcOrd="0" destOrd="0" presId="urn:microsoft.com/office/officeart/2005/8/layout/bProcess3"/>
    <dgm:cxn modelId="{7FA109CE-1ADA-47AA-B779-AF95684CD5D6}" type="presParOf" srcId="{26B69EC5-1DAF-439A-A3F2-09161894C88F}" destId="{CF2D0A82-5BC2-42EB-835B-366C39EFD605}" srcOrd="6" destOrd="0" presId="urn:microsoft.com/office/officeart/2005/8/layout/bProcess3"/>
    <dgm:cxn modelId="{08F7AAD5-869C-462D-939A-40DAFE67A7A5}" type="presParOf" srcId="{26B69EC5-1DAF-439A-A3F2-09161894C88F}" destId="{F84E0041-9902-4C07-9DF1-F7A7373F0C18}" srcOrd="7" destOrd="0" presId="urn:microsoft.com/office/officeart/2005/8/layout/bProcess3"/>
    <dgm:cxn modelId="{7EC6CDEC-17F3-4BC9-AB33-01D0B9402510}" type="presParOf" srcId="{F84E0041-9902-4C07-9DF1-F7A7373F0C18}" destId="{CFC0CBB3-E3CF-4D3C-94E9-AB30C9CD66B3}" srcOrd="0" destOrd="0" presId="urn:microsoft.com/office/officeart/2005/8/layout/bProcess3"/>
    <dgm:cxn modelId="{C5AA5399-741B-4BDC-A282-456CA4256ADF}" type="presParOf" srcId="{26B69EC5-1DAF-439A-A3F2-09161894C88F}" destId="{315D5AE7-1DFC-4681-A6BF-E5DB91459233}" srcOrd="8" destOrd="0" presId="urn:microsoft.com/office/officeart/2005/8/layout/bProcess3"/>
    <dgm:cxn modelId="{8E4ECCD9-EC38-4CC1-A403-3A2CFFE45498}" type="presParOf" srcId="{26B69EC5-1DAF-439A-A3F2-09161894C88F}" destId="{BDB8DBD8-EBBA-49AE-BB69-94FFD32D885F}" srcOrd="9" destOrd="0" presId="urn:microsoft.com/office/officeart/2005/8/layout/bProcess3"/>
    <dgm:cxn modelId="{CADEA14E-AC99-41D3-96CE-4BCBB68D3625}" type="presParOf" srcId="{BDB8DBD8-EBBA-49AE-BB69-94FFD32D885F}" destId="{3B762866-EC58-48CE-9869-2B5229B9EF02}" srcOrd="0" destOrd="0" presId="urn:microsoft.com/office/officeart/2005/8/layout/bProcess3"/>
    <dgm:cxn modelId="{9097B355-A195-4DA6-A206-CF9841B9CCC1}" type="presParOf" srcId="{26B69EC5-1DAF-439A-A3F2-09161894C88F}" destId="{5A019407-238A-4220-8DC0-2373CA14FA52}"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37D6AF-F5A5-44DB-A387-59DDBA140E7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BF683121-BE00-483D-95F7-82901AAF8AD6}">
      <dgm:prSet phldrT="[Text]"/>
      <dgm:spPr/>
      <dgm:t>
        <a:bodyPr/>
        <a:lstStyle/>
        <a:p>
          <a:r>
            <a:rPr lang="en-US" dirty="0"/>
            <a:t>Identify missing values</a:t>
          </a:r>
        </a:p>
      </dgm:t>
    </dgm:pt>
    <dgm:pt modelId="{653054BA-96A2-4184-85B1-2F639B0C0E8D}" type="parTrans" cxnId="{CD6B81D2-8684-464B-AD77-0756CA4D1A7D}">
      <dgm:prSet/>
      <dgm:spPr/>
      <dgm:t>
        <a:bodyPr/>
        <a:lstStyle/>
        <a:p>
          <a:endParaRPr lang="en-US"/>
        </a:p>
      </dgm:t>
    </dgm:pt>
    <dgm:pt modelId="{8197AE24-6229-4F93-8CC1-EFFEE64FFDF3}" type="sibTrans" cxnId="{CD6B81D2-8684-464B-AD77-0756CA4D1A7D}">
      <dgm:prSet/>
      <dgm:spPr/>
      <dgm:t>
        <a:bodyPr/>
        <a:lstStyle/>
        <a:p>
          <a:endParaRPr lang="en-US"/>
        </a:p>
      </dgm:t>
    </dgm:pt>
    <dgm:pt modelId="{7A290153-D111-4D92-B9B0-64C79ECA4255}">
      <dgm:prSet phldrT="[Text]"/>
      <dgm:spPr/>
      <dgm:t>
        <a:bodyPr/>
        <a:lstStyle/>
        <a:p>
          <a:r>
            <a:rPr lang="en-US" dirty="0"/>
            <a:t>Determine data types</a:t>
          </a:r>
        </a:p>
      </dgm:t>
    </dgm:pt>
    <dgm:pt modelId="{5267D81D-6E50-4E92-91A1-7E32CCCAF328}" type="parTrans" cxnId="{5A3D968F-EBF1-4872-A2DD-A7C4E9BFCF6C}">
      <dgm:prSet/>
      <dgm:spPr/>
      <dgm:t>
        <a:bodyPr/>
        <a:lstStyle/>
        <a:p>
          <a:endParaRPr lang="en-US"/>
        </a:p>
      </dgm:t>
    </dgm:pt>
    <dgm:pt modelId="{6BD8990A-4DA3-41E7-9D33-1852D694B4F0}" type="sibTrans" cxnId="{5A3D968F-EBF1-4872-A2DD-A7C4E9BFCF6C}">
      <dgm:prSet/>
      <dgm:spPr/>
      <dgm:t>
        <a:bodyPr/>
        <a:lstStyle/>
        <a:p>
          <a:endParaRPr lang="en-US"/>
        </a:p>
      </dgm:t>
    </dgm:pt>
    <dgm:pt modelId="{5DF33054-ECB6-4260-84BA-111516D4D2A5}">
      <dgm:prSet phldrT="[Text]"/>
      <dgm:spPr/>
      <dgm:t>
        <a:bodyPr/>
        <a:lstStyle/>
        <a:p>
          <a:r>
            <a:rPr lang="en-US" dirty="0"/>
            <a:t>Determine number of launches at each site</a:t>
          </a:r>
        </a:p>
      </dgm:t>
    </dgm:pt>
    <dgm:pt modelId="{F6AD9536-0BBF-497B-91D2-25A3EEAA4B7D}" type="parTrans" cxnId="{FAACFFF2-868C-49C2-BA17-398E78B7D323}">
      <dgm:prSet/>
      <dgm:spPr/>
      <dgm:t>
        <a:bodyPr/>
        <a:lstStyle/>
        <a:p>
          <a:endParaRPr lang="en-US"/>
        </a:p>
      </dgm:t>
    </dgm:pt>
    <dgm:pt modelId="{DC6A6762-2659-49C9-86D7-083F60CBCD3C}" type="sibTrans" cxnId="{FAACFFF2-868C-49C2-BA17-398E78B7D323}">
      <dgm:prSet/>
      <dgm:spPr/>
      <dgm:t>
        <a:bodyPr/>
        <a:lstStyle/>
        <a:p>
          <a:endParaRPr lang="en-US"/>
        </a:p>
      </dgm:t>
    </dgm:pt>
    <dgm:pt modelId="{79963DAA-8F7A-49A9-BD34-AFD5FD832F86}">
      <dgm:prSet phldrT="[Text]"/>
      <dgm:spPr/>
      <dgm:t>
        <a:bodyPr/>
        <a:lstStyle/>
        <a:p>
          <a:r>
            <a:rPr lang="en-US" dirty="0"/>
            <a:t>Determine number of launches with each orbit type</a:t>
          </a:r>
        </a:p>
      </dgm:t>
    </dgm:pt>
    <dgm:pt modelId="{B6ED01D9-FC14-4234-9A30-1E3BF9EAC518}" type="parTrans" cxnId="{3B72D538-9739-41DD-A219-E858AF4D4319}">
      <dgm:prSet/>
      <dgm:spPr/>
      <dgm:t>
        <a:bodyPr/>
        <a:lstStyle/>
        <a:p>
          <a:endParaRPr lang="en-US"/>
        </a:p>
      </dgm:t>
    </dgm:pt>
    <dgm:pt modelId="{145789D7-386F-40BD-89CA-B8762DC5C657}" type="sibTrans" cxnId="{3B72D538-9739-41DD-A219-E858AF4D4319}">
      <dgm:prSet/>
      <dgm:spPr/>
      <dgm:t>
        <a:bodyPr/>
        <a:lstStyle/>
        <a:p>
          <a:endParaRPr lang="en-US"/>
        </a:p>
      </dgm:t>
    </dgm:pt>
    <dgm:pt modelId="{C5BBD83F-BEC5-452A-91CD-65D806A0C9E6}">
      <dgm:prSet phldrT="[Text]"/>
      <dgm:spPr/>
      <dgm:t>
        <a:bodyPr/>
        <a:lstStyle/>
        <a:p>
          <a:r>
            <a:rPr lang="en-US" dirty="0"/>
            <a:t>Convert launch  outcomes to binary system</a:t>
          </a:r>
        </a:p>
      </dgm:t>
    </dgm:pt>
    <dgm:pt modelId="{86CD2356-93BA-4C0B-8685-3B822B6450F5}" type="parTrans" cxnId="{7656355F-DA57-449F-8D16-18B9F7AA8ED4}">
      <dgm:prSet/>
      <dgm:spPr/>
      <dgm:t>
        <a:bodyPr/>
        <a:lstStyle/>
        <a:p>
          <a:endParaRPr lang="en-US"/>
        </a:p>
      </dgm:t>
    </dgm:pt>
    <dgm:pt modelId="{37FD0BDB-EE88-41ED-A8CE-57CE47F6B3D2}" type="sibTrans" cxnId="{7656355F-DA57-449F-8D16-18B9F7AA8ED4}">
      <dgm:prSet/>
      <dgm:spPr/>
      <dgm:t>
        <a:bodyPr/>
        <a:lstStyle/>
        <a:p>
          <a:endParaRPr lang="en-US"/>
        </a:p>
      </dgm:t>
    </dgm:pt>
    <dgm:pt modelId="{532710EC-C53B-4DB5-9827-AA737B3DB65C}">
      <dgm:prSet phldrT="[Text]"/>
      <dgm:spPr/>
      <dgm:t>
        <a:bodyPr/>
        <a:lstStyle/>
        <a:p>
          <a:r>
            <a:rPr lang="en-US" dirty="0"/>
            <a:t>Export data set to .csv</a:t>
          </a:r>
        </a:p>
      </dgm:t>
    </dgm:pt>
    <dgm:pt modelId="{E53B17AD-2E5C-4010-B920-104850AF8340}" type="parTrans" cxnId="{3F8CEFA7-0919-42AF-A800-2B972210C53D}">
      <dgm:prSet/>
      <dgm:spPr/>
      <dgm:t>
        <a:bodyPr/>
        <a:lstStyle/>
        <a:p>
          <a:endParaRPr lang="en-US"/>
        </a:p>
      </dgm:t>
    </dgm:pt>
    <dgm:pt modelId="{27439BCF-9628-4C5C-9202-D1686EB64AD7}" type="sibTrans" cxnId="{3F8CEFA7-0919-42AF-A800-2B972210C53D}">
      <dgm:prSet/>
      <dgm:spPr/>
      <dgm:t>
        <a:bodyPr/>
        <a:lstStyle/>
        <a:p>
          <a:endParaRPr lang="en-US"/>
        </a:p>
      </dgm:t>
    </dgm:pt>
    <dgm:pt modelId="{26B69EC5-1DAF-439A-A3F2-09161894C88F}" type="pres">
      <dgm:prSet presAssocID="{C237D6AF-F5A5-44DB-A387-59DDBA140E7D}" presName="Name0" presStyleCnt="0">
        <dgm:presLayoutVars>
          <dgm:dir/>
          <dgm:resizeHandles val="exact"/>
        </dgm:presLayoutVars>
      </dgm:prSet>
      <dgm:spPr/>
    </dgm:pt>
    <dgm:pt modelId="{67842FE4-1DBD-40B6-9E79-A974359999F0}" type="pres">
      <dgm:prSet presAssocID="{BF683121-BE00-483D-95F7-82901AAF8AD6}" presName="node" presStyleLbl="node1" presStyleIdx="0" presStyleCnt="6">
        <dgm:presLayoutVars>
          <dgm:bulletEnabled val="1"/>
        </dgm:presLayoutVars>
      </dgm:prSet>
      <dgm:spPr/>
    </dgm:pt>
    <dgm:pt modelId="{39F73710-C2FA-4877-99A1-3695B1A5778A}" type="pres">
      <dgm:prSet presAssocID="{8197AE24-6229-4F93-8CC1-EFFEE64FFDF3}" presName="sibTrans" presStyleLbl="sibTrans1D1" presStyleIdx="0" presStyleCnt="5"/>
      <dgm:spPr/>
    </dgm:pt>
    <dgm:pt modelId="{B790E719-6043-4518-9A68-F1AF100555E2}" type="pres">
      <dgm:prSet presAssocID="{8197AE24-6229-4F93-8CC1-EFFEE64FFDF3}" presName="connectorText" presStyleLbl="sibTrans1D1" presStyleIdx="0" presStyleCnt="5"/>
      <dgm:spPr/>
    </dgm:pt>
    <dgm:pt modelId="{AB0E6CE0-766F-4010-AFDF-5323A587E09F}" type="pres">
      <dgm:prSet presAssocID="{7A290153-D111-4D92-B9B0-64C79ECA4255}" presName="node" presStyleLbl="node1" presStyleIdx="1" presStyleCnt="6">
        <dgm:presLayoutVars>
          <dgm:bulletEnabled val="1"/>
        </dgm:presLayoutVars>
      </dgm:prSet>
      <dgm:spPr/>
    </dgm:pt>
    <dgm:pt modelId="{5C0CDF90-405D-4F28-9F07-AF31ACC850D0}" type="pres">
      <dgm:prSet presAssocID="{6BD8990A-4DA3-41E7-9D33-1852D694B4F0}" presName="sibTrans" presStyleLbl="sibTrans1D1" presStyleIdx="1" presStyleCnt="5"/>
      <dgm:spPr/>
    </dgm:pt>
    <dgm:pt modelId="{4ABB18FC-43E2-4556-9B58-10CEBDD33ECB}" type="pres">
      <dgm:prSet presAssocID="{6BD8990A-4DA3-41E7-9D33-1852D694B4F0}" presName="connectorText" presStyleLbl="sibTrans1D1" presStyleIdx="1" presStyleCnt="5"/>
      <dgm:spPr/>
    </dgm:pt>
    <dgm:pt modelId="{DE478AD4-98AC-4961-A7E5-24C2111B2F21}" type="pres">
      <dgm:prSet presAssocID="{5DF33054-ECB6-4260-84BA-111516D4D2A5}" presName="node" presStyleLbl="node1" presStyleIdx="2" presStyleCnt="6">
        <dgm:presLayoutVars>
          <dgm:bulletEnabled val="1"/>
        </dgm:presLayoutVars>
      </dgm:prSet>
      <dgm:spPr/>
    </dgm:pt>
    <dgm:pt modelId="{33D235C3-CA51-4D30-9906-2A7F159F8670}" type="pres">
      <dgm:prSet presAssocID="{DC6A6762-2659-49C9-86D7-083F60CBCD3C}" presName="sibTrans" presStyleLbl="sibTrans1D1" presStyleIdx="2" presStyleCnt="5"/>
      <dgm:spPr/>
    </dgm:pt>
    <dgm:pt modelId="{787A4A5D-A92E-440C-93B8-A7D19FC17921}" type="pres">
      <dgm:prSet presAssocID="{DC6A6762-2659-49C9-86D7-083F60CBCD3C}" presName="connectorText" presStyleLbl="sibTrans1D1" presStyleIdx="2" presStyleCnt="5"/>
      <dgm:spPr/>
    </dgm:pt>
    <dgm:pt modelId="{CF2D0A82-5BC2-42EB-835B-366C39EFD605}" type="pres">
      <dgm:prSet presAssocID="{79963DAA-8F7A-49A9-BD34-AFD5FD832F86}" presName="node" presStyleLbl="node1" presStyleIdx="3" presStyleCnt="6">
        <dgm:presLayoutVars>
          <dgm:bulletEnabled val="1"/>
        </dgm:presLayoutVars>
      </dgm:prSet>
      <dgm:spPr/>
    </dgm:pt>
    <dgm:pt modelId="{F84E0041-9902-4C07-9DF1-F7A7373F0C18}" type="pres">
      <dgm:prSet presAssocID="{145789D7-386F-40BD-89CA-B8762DC5C657}" presName="sibTrans" presStyleLbl="sibTrans1D1" presStyleIdx="3" presStyleCnt="5"/>
      <dgm:spPr/>
    </dgm:pt>
    <dgm:pt modelId="{CFC0CBB3-E3CF-4D3C-94E9-AB30C9CD66B3}" type="pres">
      <dgm:prSet presAssocID="{145789D7-386F-40BD-89CA-B8762DC5C657}" presName="connectorText" presStyleLbl="sibTrans1D1" presStyleIdx="3" presStyleCnt="5"/>
      <dgm:spPr/>
    </dgm:pt>
    <dgm:pt modelId="{315D5AE7-1DFC-4681-A6BF-E5DB91459233}" type="pres">
      <dgm:prSet presAssocID="{C5BBD83F-BEC5-452A-91CD-65D806A0C9E6}" presName="node" presStyleLbl="node1" presStyleIdx="4" presStyleCnt="6">
        <dgm:presLayoutVars>
          <dgm:bulletEnabled val="1"/>
        </dgm:presLayoutVars>
      </dgm:prSet>
      <dgm:spPr/>
    </dgm:pt>
    <dgm:pt modelId="{BDB8DBD8-EBBA-49AE-BB69-94FFD32D885F}" type="pres">
      <dgm:prSet presAssocID="{37FD0BDB-EE88-41ED-A8CE-57CE47F6B3D2}" presName="sibTrans" presStyleLbl="sibTrans1D1" presStyleIdx="4" presStyleCnt="5"/>
      <dgm:spPr/>
    </dgm:pt>
    <dgm:pt modelId="{3B762866-EC58-48CE-9869-2B5229B9EF02}" type="pres">
      <dgm:prSet presAssocID="{37FD0BDB-EE88-41ED-A8CE-57CE47F6B3D2}" presName="connectorText" presStyleLbl="sibTrans1D1" presStyleIdx="4" presStyleCnt="5"/>
      <dgm:spPr/>
    </dgm:pt>
    <dgm:pt modelId="{5A019407-238A-4220-8DC0-2373CA14FA52}" type="pres">
      <dgm:prSet presAssocID="{532710EC-C53B-4DB5-9827-AA737B3DB65C}" presName="node" presStyleLbl="node1" presStyleIdx="5" presStyleCnt="6" custLinFactX="100000" custLinFactNeighborX="146266" custLinFactNeighborY="-7865">
        <dgm:presLayoutVars>
          <dgm:bulletEnabled val="1"/>
        </dgm:presLayoutVars>
      </dgm:prSet>
      <dgm:spPr/>
    </dgm:pt>
  </dgm:ptLst>
  <dgm:cxnLst>
    <dgm:cxn modelId="{1154290F-B35A-4555-A2FA-D74D18D3ADA8}" type="presOf" srcId="{145789D7-386F-40BD-89CA-B8762DC5C657}" destId="{CFC0CBB3-E3CF-4D3C-94E9-AB30C9CD66B3}" srcOrd="1" destOrd="0" presId="urn:microsoft.com/office/officeart/2005/8/layout/bProcess3"/>
    <dgm:cxn modelId="{131EAA1D-1D18-4E69-B230-E1C740BF4153}" type="presOf" srcId="{BF683121-BE00-483D-95F7-82901AAF8AD6}" destId="{67842FE4-1DBD-40B6-9E79-A974359999F0}" srcOrd="0" destOrd="0" presId="urn:microsoft.com/office/officeart/2005/8/layout/bProcess3"/>
    <dgm:cxn modelId="{485ED920-EA01-4071-BE6E-F9E7D236E391}" type="presOf" srcId="{8197AE24-6229-4F93-8CC1-EFFEE64FFDF3}" destId="{39F73710-C2FA-4877-99A1-3695B1A5778A}" srcOrd="0" destOrd="0" presId="urn:microsoft.com/office/officeart/2005/8/layout/bProcess3"/>
    <dgm:cxn modelId="{135F1A36-45C7-4A8F-A05D-ABAD4053F15A}" type="presOf" srcId="{532710EC-C53B-4DB5-9827-AA737B3DB65C}" destId="{5A019407-238A-4220-8DC0-2373CA14FA52}" srcOrd="0" destOrd="0" presId="urn:microsoft.com/office/officeart/2005/8/layout/bProcess3"/>
    <dgm:cxn modelId="{3B72D538-9739-41DD-A219-E858AF4D4319}" srcId="{C237D6AF-F5A5-44DB-A387-59DDBA140E7D}" destId="{79963DAA-8F7A-49A9-BD34-AFD5FD832F86}" srcOrd="3" destOrd="0" parTransId="{B6ED01D9-FC14-4234-9A30-1E3BF9EAC518}" sibTransId="{145789D7-386F-40BD-89CA-B8762DC5C657}"/>
    <dgm:cxn modelId="{836DE45B-9471-47C6-9F3A-A6C3EEDF5199}" type="presOf" srcId="{7A290153-D111-4D92-B9B0-64C79ECA4255}" destId="{AB0E6CE0-766F-4010-AFDF-5323A587E09F}" srcOrd="0" destOrd="0" presId="urn:microsoft.com/office/officeart/2005/8/layout/bProcess3"/>
    <dgm:cxn modelId="{7656355F-DA57-449F-8D16-18B9F7AA8ED4}" srcId="{C237D6AF-F5A5-44DB-A387-59DDBA140E7D}" destId="{C5BBD83F-BEC5-452A-91CD-65D806A0C9E6}" srcOrd="4" destOrd="0" parTransId="{86CD2356-93BA-4C0B-8685-3B822B6450F5}" sibTransId="{37FD0BDB-EE88-41ED-A8CE-57CE47F6B3D2}"/>
    <dgm:cxn modelId="{6C4A1A67-3D18-4937-982A-24106E0BE5BA}" type="presOf" srcId="{37FD0BDB-EE88-41ED-A8CE-57CE47F6B3D2}" destId="{3B762866-EC58-48CE-9869-2B5229B9EF02}" srcOrd="1" destOrd="0" presId="urn:microsoft.com/office/officeart/2005/8/layout/bProcess3"/>
    <dgm:cxn modelId="{4652774C-5B01-47F6-B674-6B9A21A85C5B}" type="presOf" srcId="{DC6A6762-2659-49C9-86D7-083F60CBCD3C}" destId="{787A4A5D-A92E-440C-93B8-A7D19FC17921}" srcOrd="1" destOrd="0" presId="urn:microsoft.com/office/officeart/2005/8/layout/bProcess3"/>
    <dgm:cxn modelId="{FCAFB571-31FF-43FC-A310-F85AC1946A78}" type="presOf" srcId="{6BD8990A-4DA3-41E7-9D33-1852D694B4F0}" destId="{5C0CDF90-405D-4F28-9F07-AF31ACC850D0}" srcOrd="0" destOrd="0" presId="urn:microsoft.com/office/officeart/2005/8/layout/bProcess3"/>
    <dgm:cxn modelId="{2120A075-2399-4472-934B-E4AA68766742}" type="presOf" srcId="{DC6A6762-2659-49C9-86D7-083F60CBCD3C}" destId="{33D235C3-CA51-4D30-9906-2A7F159F8670}" srcOrd="0" destOrd="0" presId="urn:microsoft.com/office/officeart/2005/8/layout/bProcess3"/>
    <dgm:cxn modelId="{B6FC5277-DA98-4B01-9D80-1F4C8877CB05}" type="presOf" srcId="{37FD0BDB-EE88-41ED-A8CE-57CE47F6B3D2}" destId="{BDB8DBD8-EBBA-49AE-BB69-94FFD32D885F}" srcOrd="0" destOrd="0" presId="urn:microsoft.com/office/officeart/2005/8/layout/bProcess3"/>
    <dgm:cxn modelId="{AE04AC58-E706-4843-9AFD-2FD88E2CA045}" type="presOf" srcId="{145789D7-386F-40BD-89CA-B8762DC5C657}" destId="{F84E0041-9902-4C07-9DF1-F7A7373F0C18}" srcOrd="0" destOrd="0" presId="urn:microsoft.com/office/officeart/2005/8/layout/bProcess3"/>
    <dgm:cxn modelId="{D5F2BE7E-8364-46AC-8D24-C303B8031472}" type="presOf" srcId="{8197AE24-6229-4F93-8CC1-EFFEE64FFDF3}" destId="{B790E719-6043-4518-9A68-F1AF100555E2}" srcOrd="1" destOrd="0" presId="urn:microsoft.com/office/officeart/2005/8/layout/bProcess3"/>
    <dgm:cxn modelId="{3B786785-242A-447A-873E-DC0C25519A23}" type="presOf" srcId="{5DF33054-ECB6-4260-84BA-111516D4D2A5}" destId="{DE478AD4-98AC-4961-A7E5-24C2111B2F21}" srcOrd="0" destOrd="0" presId="urn:microsoft.com/office/officeart/2005/8/layout/bProcess3"/>
    <dgm:cxn modelId="{7C541C87-0B72-49CC-B2A1-74EE5814B934}" type="presOf" srcId="{6BD8990A-4DA3-41E7-9D33-1852D694B4F0}" destId="{4ABB18FC-43E2-4556-9B58-10CEBDD33ECB}" srcOrd="1" destOrd="0" presId="urn:microsoft.com/office/officeart/2005/8/layout/bProcess3"/>
    <dgm:cxn modelId="{5A3D968F-EBF1-4872-A2DD-A7C4E9BFCF6C}" srcId="{C237D6AF-F5A5-44DB-A387-59DDBA140E7D}" destId="{7A290153-D111-4D92-B9B0-64C79ECA4255}" srcOrd="1" destOrd="0" parTransId="{5267D81D-6E50-4E92-91A1-7E32CCCAF328}" sibTransId="{6BD8990A-4DA3-41E7-9D33-1852D694B4F0}"/>
    <dgm:cxn modelId="{3F8CEFA7-0919-42AF-A800-2B972210C53D}" srcId="{C237D6AF-F5A5-44DB-A387-59DDBA140E7D}" destId="{532710EC-C53B-4DB5-9827-AA737B3DB65C}" srcOrd="5" destOrd="0" parTransId="{E53B17AD-2E5C-4010-B920-104850AF8340}" sibTransId="{27439BCF-9628-4C5C-9202-D1686EB64AD7}"/>
    <dgm:cxn modelId="{D4ECFBAF-A0F5-4D7C-BD1A-E7C5E4CBEF7D}" type="presOf" srcId="{C5BBD83F-BEC5-452A-91CD-65D806A0C9E6}" destId="{315D5AE7-1DFC-4681-A6BF-E5DB91459233}" srcOrd="0" destOrd="0" presId="urn:microsoft.com/office/officeart/2005/8/layout/bProcess3"/>
    <dgm:cxn modelId="{4021BCB9-9984-4886-817D-ED69AF239F28}" type="presOf" srcId="{C237D6AF-F5A5-44DB-A387-59DDBA140E7D}" destId="{26B69EC5-1DAF-439A-A3F2-09161894C88F}" srcOrd="0" destOrd="0" presId="urn:microsoft.com/office/officeart/2005/8/layout/bProcess3"/>
    <dgm:cxn modelId="{E580F1CC-F7EF-4BBC-B7FA-C5EDE943FDF2}" type="presOf" srcId="{79963DAA-8F7A-49A9-BD34-AFD5FD832F86}" destId="{CF2D0A82-5BC2-42EB-835B-366C39EFD605}" srcOrd="0" destOrd="0" presId="urn:microsoft.com/office/officeart/2005/8/layout/bProcess3"/>
    <dgm:cxn modelId="{CD6B81D2-8684-464B-AD77-0756CA4D1A7D}" srcId="{C237D6AF-F5A5-44DB-A387-59DDBA140E7D}" destId="{BF683121-BE00-483D-95F7-82901AAF8AD6}" srcOrd="0" destOrd="0" parTransId="{653054BA-96A2-4184-85B1-2F639B0C0E8D}" sibTransId="{8197AE24-6229-4F93-8CC1-EFFEE64FFDF3}"/>
    <dgm:cxn modelId="{FAACFFF2-868C-49C2-BA17-398E78B7D323}" srcId="{C237D6AF-F5A5-44DB-A387-59DDBA140E7D}" destId="{5DF33054-ECB6-4260-84BA-111516D4D2A5}" srcOrd="2" destOrd="0" parTransId="{F6AD9536-0BBF-497B-91D2-25A3EEAA4B7D}" sibTransId="{DC6A6762-2659-49C9-86D7-083F60CBCD3C}"/>
    <dgm:cxn modelId="{82B05A4C-F9F5-43D2-8CD3-35D2598A8D10}" type="presParOf" srcId="{26B69EC5-1DAF-439A-A3F2-09161894C88F}" destId="{67842FE4-1DBD-40B6-9E79-A974359999F0}" srcOrd="0" destOrd="0" presId="urn:microsoft.com/office/officeart/2005/8/layout/bProcess3"/>
    <dgm:cxn modelId="{61F2EF75-338D-465B-842F-770015266047}" type="presParOf" srcId="{26B69EC5-1DAF-439A-A3F2-09161894C88F}" destId="{39F73710-C2FA-4877-99A1-3695B1A5778A}" srcOrd="1" destOrd="0" presId="urn:microsoft.com/office/officeart/2005/8/layout/bProcess3"/>
    <dgm:cxn modelId="{5F198E83-1299-45DB-9D4F-9DB826BC244F}" type="presParOf" srcId="{39F73710-C2FA-4877-99A1-3695B1A5778A}" destId="{B790E719-6043-4518-9A68-F1AF100555E2}" srcOrd="0" destOrd="0" presId="urn:microsoft.com/office/officeart/2005/8/layout/bProcess3"/>
    <dgm:cxn modelId="{874981F7-EF33-4210-AED8-74EF15952414}" type="presParOf" srcId="{26B69EC5-1DAF-439A-A3F2-09161894C88F}" destId="{AB0E6CE0-766F-4010-AFDF-5323A587E09F}" srcOrd="2" destOrd="0" presId="urn:microsoft.com/office/officeart/2005/8/layout/bProcess3"/>
    <dgm:cxn modelId="{3125C033-D478-4C01-9644-409A1590BEE1}" type="presParOf" srcId="{26B69EC5-1DAF-439A-A3F2-09161894C88F}" destId="{5C0CDF90-405D-4F28-9F07-AF31ACC850D0}" srcOrd="3" destOrd="0" presId="urn:microsoft.com/office/officeart/2005/8/layout/bProcess3"/>
    <dgm:cxn modelId="{6FD8D197-E5F1-43B0-AC52-A76FD8E91D60}" type="presParOf" srcId="{5C0CDF90-405D-4F28-9F07-AF31ACC850D0}" destId="{4ABB18FC-43E2-4556-9B58-10CEBDD33ECB}" srcOrd="0" destOrd="0" presId="urn:microsoft.com/office/officeart/2005/8/layout/bProcess3"/>
    <dgm:cxn modelId="{85947D88-B128-4F4B-BA78-17011AA5CC5F}" type="presParOf" srcId="{26B69EC5-1DAF-439A-A3F2-09161894C88F}" destId="{DE478AD4-98AC-4961-A7E5-24C2111B2F21}" srcOrd="4" destOrd="0" presId="urn:microsoft.com/office/officeart/2005/8/layout/bProcess3"/>
    <dgm:cxn modelId="{100845DB-4C95-45B8-BD5C-70EF045B6802}" type="presParOf" srcId="{26B69EC5-1DAF-439A-A3F2-09161894C88F}" destId="{33D235C3-CA51-4D30-9906-2A7F159F8670}" srcOrd="5" destOrd="0" presId="urn:microsoft.com/office/officeart/2005/8/layout/bProcess3"/>
    <dgm:cxn modelId="{E0ABC942-8976-4AB6-BABA-673400869D18}" type="presParOf" srcId="{33D235C3-CA51-4D30-9906-2A7F159F8670}" destId="{787A4A5D-A92E-440C-93B8-A7D19FC17921}" srcOrd="0" destOrd="0" presId="urn:microsoft.com/office/officeart/2005/8/layout/bProcess3"/>
    <dgm:cxn modelId="{7FA109CE-1ADA-47AA-B779-AF95684CD5D6}" type="presParOf" srcId="{26B69EC5-1DAF-439A-A3F2-09161894C88F}" destId="{CF2D0A82-5BC2-42EB-835B-366C39EFD605}" srcOrd="6" destOrd="0" presId="urn:microsoft.com/office/officeart/2005/8/layout/bProcess3"/>
    <dgm:cxn modelId="{08F7AAD5-869C-462D-939A-40DAFE67A7A5}" type="presParOf" srcId="{26B69EC5-1DAF-439A-A3F2-09161894C88F}" destId="{F84E0041-9902-4C07-9DF1-F7A7373F0C18}" srcOrd="7" destOrd="0" presId="urn:microsoft.com/office/officeart/2005/8/layout/bProcess3"/>
    <dgm:cxn modelId="{7EC6CDEC-17F3-4BC9-AB33-01D0B9402510}" type="presParOf" srcId="{F84E0041-9902-4C07-9DF1-F7A7373F0C18}" destId="{CFC0CBB3-E3CF-4D3C-94E9-AB30C9CD66B3}" srcOrd="0" destOrd="0" presId="urn:microsoft.com/office/officeart/2005/8/layout/bProcess3"/>
    <dgm:cxn modelId="{C5AA5399-741B-4BDC-A282-456CA4256ADF}" type="presParOf" srcId="{26B69EC5-1DAF-439A-A3F2-09161894C88F}" destId="{315D5AE7-1DFC-4681-A6BF-E5DB91459233}" srcOrd="8" destOrd="0" presId="urn:microsoft.com/office/officeart/2005/8/layout/bProcess3"/>
    <dgm:cxn modelId="{8E4ECCD9-EC38-4CC1-A403-3A2CFFE45498}" type="presParOf" srcId="{26B69EC5-1DAF-439A-A3F2-09161894C88F}" destId="{BDB8DBD8-EBBA-49AE-BB69-94FFD32D885F}" srcOrd="9" destOrd="0" presId="urn:microsoft.com/office/officeart/2005/8/layout/bProcess3"/>
    <dgm:cxn modelId="{CADEA14E-AC99-41D3-96CE-4BCBB68D3625}" type="presParOf" srcId="{BDB8DBD8-EBBA-49AE-BB69-94FFD32D885F}" destId="{3B762866-EC58-48CE-9869-2B5229B9EF02}" srcOrd="0" destOrd="0" presId="urn:microsoft.com/office/officeart/2005/8/layout/bProcess3"/>
    <dgm:cxn modelId="{9097B355-A195-4DA6-A206-CF9841B9CCC1}" type="presParOf" srcId="{26B69EC5-1DAF-439A-A3F2-09161894C88F}" destId="{5A019407-238A-4220-8DC0-2373CA14FA52}"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73710-C2FA-4877-99A1-3695B1A5778A}">
      <dsp:nvSpPr>
        <dsp:cNvPr id="0" name=""/>
        <dsp:cNvSpPr/>
      </dsp:nvSpPr>
      <dsp:spPr>
        <a:xfrm>
          <a:off x="1504285" y="529154"/>
          <a:ext cx="314881" cy="91440"/>
        </a:xfrm>
        <a:custGeom>
          <a:avLst/>
          <a:gdLst/>
          <a:ahLst/>
          <a:cxnLst/>
          <a:rect l="0" t="0" r="0" b="0"/>
          <a:pathLst>
            <a:path>
              <a:moveTo>
                <a:pt x="0" y="45720"/>
              </a:moveTo>
              <a:lnTo>
                <a:pt x="31488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3089" y="573146"/>
        <a:ext cx="17274" cy="3454"/>
      </dsp:txXfrm>
    </dsp:sp>
    <dsp:sp modelId="{67842FE4-1DBD-40B6-9E79-A974359999F0}">
      <dsp:nvSpPr>
        <dsp:cNvPr id="0" name=""/>
        <dsp:cNvSpPr/>
      </dsp:nvSpPr>
      <dsp:spPr>
        <a:xfrm>
          <a:off x="3990" y="124245"/>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Request launch data with get request</a:t>
          </a:r>
        </a:p>
      </dsp:txBody>
      <dsp:txXfrm>
        <a:off x="3990" y="124245"/>
        <a:ext cx="1502094" cy="901256"/>
      </dsp:txXfrm>
    </dsp:sp>
    <dsp:sp modelId="{5C0CDF90-405D-4F28-9F07-AF31ACC850D0}">
      <dsp:nvSpPr>
        <dsp:cNvPr id="0" name=""/>
        <dsp:cNvSpPr/>
      </dsp:nvSpPr>
      <dsp:spPr>
        <a:xfrm>
          <a:off x="3351861" y="529154"/>
          <a:ext cx="314881" cy="91440"/>
        </a:xfrm>
        <a:custGeom>
          <a:avLst/>
          <a:gdLst/>
          <a:ahLst/>
          <a:cxnLst/>
          <a:rect l="0" t="0" r="0" b="0"/>
          <a:pathLst>
            <a:path>
              <a:moveTo>
                <a:pt x="0" y="45720"/>
              </a:moveTo>
              <a:lnTo>
                <a:pt x="31488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00665" y="573146"/>
        <a:ext cx="17274" cy="3454"/>
      </dsp:txXfrm>
    </dsp:sp>
    <dsp:sp modelId="{AB0E6CE0-766F-4010-AFDF-5323A587E09F}">
      <dsp:nvSpPr>
        <dsp:cNvPr id="0" name=""/>
        <dsp:cNvSpPr/>
      </dsp:nvSpPr>
      <dsp:spPr>
        <a:xfrm>
          <a:off x="1851567" y="124245"/>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Normalize data using </a:t>
          </a:r>
          <a:r>
            <a:rPr lang="en-US" sz="1400" kern="1200" dirty="0" err="1"/>
            <a:t>json</a:t>
          </a:r>
          <a:r>
            <a:rPr lang="en-US" sz="1400" kern="1200" dirty="0"/>
            <a:t> normalize</a:t>
          </a:r>
        </a:p>
      </dsp:txBody>
      <dsp:txXfrm>
        <a:off x="1851567" y="124245"/>
        <a:ext cx="1502094" cy="901256"/>
      </dsp:txXfrm>
    </dsp:sp>
    <dsp:sp modelId="{33D235C3-CA51-4D30-9906-2A7F159F8670}">
      <dsp:nvSpPr>
        <dsp:cNvPr id="0" name=""/>
        <dsp:cNvSpPr/>
      </dsp:nvSpPr>
      <dsp:spPr>
        <a:xfrm>
          <a:off x="755037" y="1023702"/>
          <a:ext cx="3695153" cy="314881"/>
        </a:xfrm>
        <a:custGeom>
          <a:avLst/>
          <a:gdLst/>
          <a:ahLst/>
          <a:cxnLst/>
          <a:rect l="0" t="0" r="0" b="0"/>
          <a:pathLst>
            <a:path>
              <a:moveTo>
                <a:pt x="3695153" y="0"/>
              </a:moveTo>
              <a:lnTo>
                <a:pt x="3695153" y="174540"/>
              </a:lnTo>
              <a:lnTo>
                <a:pt x="0" y="174540"/>
              </a:lnTo>
              <a:lnTo>
                <a:pt x="0" y="31488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9832" y="1179416"/>
        <a:ext cx="185563" cy="3454"/>
      </dsp:txXfrm>
    </dsp:sp>
    <dsp:sp modelId="{DE478AD4-98AC-4961-A7E5-24C2111B2F21}">
      <dsp:nvSpPr>
        <dsp:cNvPr id="0" name=""/>
        <dsp:cNvSpPr/>
      </dsp:nvSpPr>
      <dsp:spPr>
        <a:xfrm>
          <a:off x="3699143" y="124245"/>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Convert result to a data frame</a:t>
          </a:r>
        </a:p>
      </dsp:txBody>
      <dsp:txXfrm>
        <a:off x="3699143" y="124245"/>
        <a:ext cx="1502094" cy="901256"/>
      </dsp:txXfrm>
    </dsp:sp>
    <dsp:sp modelId="{F84E0041-9902-4C07-9DF1-F7A7373F0C18}">
      <dsp:nvSpPr>
        <dsp:cNvPr id="0" name=""/>
        <dsp:cNvSpPr/>
      </dsp:nvSpPr>
      <dsp:spPr>
        <a:xfrm>
          <a:off x="1504285" y="1775893"/>
          <a:ext cx="314881" cy="91440"/>
        </a:xfrm>
        <a:custGeom>
          <a:avLst/>
          <a:gdLst/>
          <a:ahLst/>
          <a:cxnLst/>
          <a:rect l="0" t="0" r="0" b="0"/>
          <a:pathLst>
            <a:path>
              <a:moveTo>
                <a:pt x="0" y="45720"/>
              </a:moveTo>
              <a:lnTo>
                <a:pt x="31488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3089" y="1819885"/>
        <a:ext cx="17274" cy="3454"/>
      </dsp:txXfrm>
    </dsp:sp>
    <dsp:sp modelId="{CF2D0A82-5BC2-42EB-835B-366C39EFD605}">
      <dsp:nvSpPr>
        <dsp:cNvPr id="0" name=""/>
        <dsp:cNvSpPr/>
      </dsp:nvSpPr>
      <dsp:spPr>
        <a:xfrm>
          <a:off x="3990" y="1370984"/>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Process data using API to remove and filter</a:t>
          </a:r>
        </a:p>
      </dsp:txBody>
      <dsp:txXfrm>
        <a:off x="3990" y="1370984"/>
        <a:ext cx="1502094" cy="901256"/>
      </dsp:txXfrm>
    </dsp:sp>
    <dsp:sp modelId="{BDB8DBD8-EBBA-49AE-BB69-94FFD32D885F}">
      <dsp:nvSpPr>
        <dsp:cNvPr id="0" name=""/>
        <dsp:cNvSpPr/>
      </dsp:nvSpPr>
      <dsp:spPr>
        <a:xfrm>
          <a:off x="3351861" y="1775893"/>
          <a:ext cx="314881" cy="91440"/>
        </a:xfrm>
        <a:custGeom>
          <a:avLst/>
          <a:gdLst/>
          <a:ahLst/>
          <a:cxnLst/>
          <a:rect l="0" t="0" r="0" b="0"/>
          <a:pathLst>
            <a:path>
              <a:moveTo>
                <a:pt x="0" y="45720"/>
              </a:moveTo>
              <a:lnTo>
                <a:pt x="31488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00665" y="1819885"/>
        <a:ext cx="17274" cy="3454"/>
      </dsp:txXfrm>
    </dsp:sp>
    <dsp:sp modelId="{315D5AE7-1DFC-4681-A6BF-E5DB91459233}">
      <dsp:nvSpPr>
        <dsp:cNvPr id="0" name=""/>
        <dsp:cNvSpPr/>
      </dsp:nvSpPr>
      <dsp:spPr>
        <a:xfrm>
          <a:off x="1851567" y="1370984"/>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Filter Pandas data frame to identify Falcon9 launches</a:t>
          </a:r>
        </a:p>
      </dsp:txBody>
      <dsp:txXfrm>
        <a:off x="1851567" y="1370984"/>
        <a:ext cx="1502094" cy="901256"/>
      </dsp:txXfrm>
    </dsp:sp>
    <dsp:sp modelId="{38392130-3243-4D5C-B76D-D9D7669AA3BA}">
      <dsp:nvSpPr>
        <dsp:cNvPr id="0" name=""/>
        <dsp:cNvSpPr/>
      </dsp:nvSpPr>
      <dsp:spPr>
        <a:xfrm>
          <a:off x="4404471" y="2270441"/>
          <a:ext cx="91440" cy="243997"/>
        </a:xfrm>
        <a:custGeom>
          <a:avLst/>
          <a:gdLst/>
          <a:ahLst/>
          <a:cxnLst/>
          <a:rect l="0" t="0" r="0" b="0"/>
          <a:pathLst>
            <a:path>
              <a:moveTo>
                <a:pt x="45720" y="0"/>
              </a:moveTo>
              <a:lnTo>
                <a:pt x="45720" y="139098"/>
              </a:lnTo>
              <a:lnTo>
                <a:pt x="49710" y="139098"/>
              </a:lnTo>
              <a:lnTo>
                <a:pt x="49710" y="24399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3325" y="2390713"/>
        <a:ext cx="13731" cy="3454"/>
      </dsp:txXfrm>
    </dsp:sp>
    <dsp:sp modelId="{8032AF15-C54C-4021-9EFB-40809F497164}">
      <dsp:nvSpPr>
        <dsp:cNvPr id="0" name=""/>
        <dsp:cNvSpPr/>
      </dsp:nvSpPr>
      <dsp:spPr>
        <a:xfrm>
          <a:off x="3699143" y="1370984"/>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Replace missing values with the mean</a:t>
          </a:r>
        </a:p>
      </dsp:txBody>
      <dsp:txXfrm>
        <a:off x="3699143" y="1370984"/>
        <a:ext cx="1502094" cy="901256"/>
      </dsp:txXfrm>
    </dsp:sp>
    <dsp:sp modelId="{5A019407-238A-4220-8DC0-2373CA14FA52}">
      <dsp:nvSpPr>
        <dsp:cNvPr id="0" name=""/>
        <dsp:cNvSpPr/>
      </dsp:nvSpPr>
      <dsp:spPr>
        <a:xfrm>
          <a:off x="3703134" y="2546839"/>
          <a:ext cx="1502094" cy="90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Export data set to .csv</a:t>
          </a:r>
        </a:p>
      </dsp:txBody>
      <dsp:txXfrm>
        <a:off x="3703134" y="2546839"/>
        <a:ext cx="1502094" cy="901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73710-C2FA-4877-99A1-3695B1A5778A}">
      <dsp:nvSpPr>
        <dsp:cNvPr id="0" name=""/>
        <dsp:cNvSpPr/>
      </dsp:nvSpPr>
      <dsp:spPr>
        <a:xfrm>
          <a:off x="2415505" y="438443"/>
          <a:ext cx="340018" cy="91440"/>
        </a:xfrm>
        <a:custGeom>
          <a:avLst/>
          <a:gdLst/>
          <a:ahLst/>
          <a:cxnLst/>
          <a:rect l="0" t="0" r="0" b="0"/>
          <a:pathLst>
            <a:path>
              <a:moveTo>
                <a:pt x="0" y="45720"/>
              </a:moveTo>
              <a:lnTo>
                <a:pt x="3400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6249" y="482310"/>
        <a:ext cx="18530" cy="3706"/>
      </dsp:txXfrm>
    </dsp:sp>
    <dsp:sp modelId="{67842FE4-1DBD-40B6-9E79-A974359999F0}">
      <dsp:nvSpPr>
        <dsp:cNvPr id="0" name=""/>
        <dsp:cNvSpPr/>
      </dsp:nvSpPr>
      <dsp:spPr>
        <a:xfrm>
          <a:off x="805920" y="748"/>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Extract Falcon9 launch records from HTML tables on Wikipedia using </a:t>
          </a:r>
          <a:r>
            <a:rPr lang="en-US" sz="1200" kern="1200" dirty="0" err="1"/>
            <a:t>BeautifulSoup</a:t>
          </a:r>
          <a:endParaRPr lang="en-US" sz="1200" kern="1200" dirty="0"/>
        </a:p>
      </dsp:txBody>
      <dsp:txXfrm>
        <a:off x="805920" y="748"/>
        <a:ext cx="1611384" cy="966830"/>
      </dsp:txXfrm>
    </dsp:sp>
    <dsp:sp modelId="{5C0CDF90-405D-4F28-9F07-AF31ACC850D0}">
      <dsp:nvSpPr>
        <dsp:cNvPr id="0" name=""/>
        <dsp:cNvSpPr/>
      </dsp:nvSpPr>
      <dsp:spPr>
        <a:xfrm>
          <a:off x="1611613" y="965779"/>
          <a:ext cx="1982002" cy="340018"/>
        </a:xfrm>
        <a:custGeom>
          <a:avLst/>
          <a:gdLst/>
          <a:ahLst/>
          <a:cxnLst/>
          <a:rect l="0" t="0" r="0" b="0"/>
          <a:pathLst>
            <a:path>
              <a:moveTo>
                <a:pt x="1982002" y="0"/>
              </a:moveTo>
              <a:lnTo>
                <a:pt x="1982002" y="187109"/>
              </a:lnTo>
              <a:lnTo>
                <a:pt x="0" y="187109"/>
              </a:lnTo>
              <a:lnTo>
                <a:pt x="0" y="3400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2205" y="1133935"/>
        <a:ext cx="100817" cy="3706"/>
      </dsp:txXfrm>
    </dsp:sp>
    <dsp:sp modelId="{AB0E6CE0-766F-4010-AFDF-5323A587E09F}">
      <dsp:nvSpPr>
        <dsp:cNvPr id="0" name=""/>
        <dsp:cNvSpPr/>
      </dsp:nvSpPr>
      <dsp:spPr>
        <a:xfrm>
          <a:off x="2787923" y="748"/>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Parse data</a:t>
          </a:r>
        </a:p>
      </dsp:txBody>
      <dsp:txXfrm>
        <a:off x="2787923" y="748"/>
        <a:ext cx="1611384" cy="966830"/>
      </dsp:txXfrm>
    </dsp:sp>
    <dsp:sp modelId="{33D235C3-CA51-4D30-9906-2A7F159F8670}">
      <dsp:nvSpPr>
        <dsp:cNvPr id="0" name=""/>
        <dsp:cNvSpPr/>
      </dsp:nvSpPr>
      <dsp:spPr>
        <a:xfrm>
          <a:off x="2415505" y="1775892"/>
          <a:ext cx="340018" cy="91440"/>
        </a:xfrm>
        <a:custGeom>
          <a:avLst/>
          <a:gdLst/>
          <a:ahLst/>
          <a:cxnLst/>
          <a:rect l="0" t="0" r="0" b="0"/>
          <a:pathLst>
            <a:path>
              <a:moveTo>
                <a:pt x="0" y="45720"/>
              </a:moveTo>
              <a:lnTo>
                <a:pt x="3400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6249" y="1819759"/>
        <a:ext cx="18530" cy="3706"/>
      </dsp:txXfrm>
    </dsp:sp>
    <dsp:sp modelId="{DE478AD4-98AC-4961-A7E5-24C2111B2F21}">
      <dsp:nvSpPr>
        <dsp:cNvPr id="0" name=""/>
        <dsp:cNvSpPr/>
      </dsp:nvSpPr>
      <dsp:spPr>
        <a:xfrm>
          <a:off x="805920" y="1338197"/>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Extract data and variable names from HTML header</a:t>
          </a:r>
        </a:p>
      </dsp:txBody>
      <dsp:txXfrm>
        <a:off x="805920" y="1338197"/>
        <a:ext cx="1611384" cy="966830"/>
      </dsp:txXfrm>
    </dsp:sp>
    <dsp:sp modelId="{F84E0041-9902-4C07-9DF1-F7A7373F0C18}">
      <dsp:nvSpPr>
        <dsp:cNvPr id="0" name=""/>
        <dsp:cNvSpPr/>
      </dsp:nvSpPr>
      <dsp:spPr>
        <a:xfrm>
          <a:off x="1611613" y="2303228"/>
          <a:ext cx="1982002" cy="340018"/>
        </a:xfrm>
        <a:custGeom>
          <a:avLst/>
          <a:gdLst/>
          <a:ahLst/>
          <a:cxnLst/>
          <a:rect l="0" t="0" r="0" b="0"/>
          <a:pathLst>
            <a:path>
              <a:moveTo>
                <a:pt x="1982002" y="0"/>
              </a:moveTo>
              <a:lnTo>
                <a:pt x="1982002" y="187109"/>
              </a:lnTo>
              <a:lnTo>
                <a:pt x="0" y="187109"/>
              </a:lnTo>
              <a:lnTo>
                <a:pt x="0" y="3400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2205" y="2471384"/>
        <a:ext cx="100817" cy="3706"/>
      </dsp:txXfrm>
    </dsp:sp>
    <dsp:sp modelId="{CF2D0A82-5BC2-42EB-835B-366C39EFD605}">
      <dsp:nvSpPr>
        <dsp:cNvPr id="0" name=""/>
        <dsp:cNvSpPr/>
      </dsp:nvSpPr>
      <dsp:spPr>
        <a:xfrm>
          <a:off x="2787923" y="1338197"/>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Create a dictionary from parsing HTML tables</a:t>
          </a:r>
        </a:p>
      </dsp:txBody>
      <dsp:txXfrm>
        <a:off x="2787923" y="1338197"/>
        <a:ext cx="1611384" cy="966830"/>
      </dsp:txXfrm>
    </dsp:sp>
    <dsp:sp modelId="{BDB8DBD8-EBBA-49AE-BB69-94FFD32D885F}">
      <dsp:nvSpPr>
        <dsp:cNvPr id="0" name=""/>
        <dsp:cNvSpPr/>
      </dsp:nvSpPr>
      <dsp:spPr>
        <a:xfrm>
          <a:off x="2415505" y="3037300"/>
          <a:ext cx="1145939" cy="91440"/>
        </a:xfrm>
        <a:custGeom>
          <a:avLst/>
          <a:gdLst/>
          <a:ahLst/>
          <a:cxnLst/>
          <a:rect l="0" t="0" r="0" b="0"/>
          <a:pathLst>
            <a:path>
              <a:moveTo>
                <a:pt x="0" y="121761"/>
              </a:moveTo>
              <a:lnTo>
                <a:pt x="590069" y="121761"/>
              </a:lnTo>
              <a:lnTo>
                <a:pt x="590069" y="45720"/>
              </a:lnTo>
              <a:lnTo>
                <a:pt x="11459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9000" y="3081167"/>
        <a:ext cx="58949" cy="3706"/>
      </dsp:txXfrm>
    </dsp:sp>
    <dsp:sp modelId="{315D5AE7-1DFC-4681-A6BF-E5DB91459233}">
      <dsp:nvSpPr>
        <dsp:cNvPr id="0" name=""/>
        <dsp:cNvSpPr/>
      </dsp:nvSpPr>
      <dsp:spPr>
        <a:xfrm>
          <a:off x="805920" y="2675646"/>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Convert to Pandas data frame</a:t>
          </a:r>
        </a:p>
      </dsp:txBody>
      <dsp:txXfrm>
        <a:off x="805920" y="2675646"/>
        <a:ext cx="1611384" cy="966830"/>
      </dsp:txXfrm>
    </dsp:sp>
    <dsp:sp modelId="{5A019407-238A-4220-8DC0-2373CA14FA52}">
      <dsp:nvSpPr>
        <dsp:cNvPr id="0" name=""/>
        <dsp:cNvSpPr/>
      </dsp:nvSpPr>
      <dsp:spPr>
        <a:xfrm>
          <a:off x="3593844" y="2599605"/>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Export data set to .csv</a:t>
          </a:r>
        </a:p>
      </dsp:txBody>
      <dsp:txXfrm>
        <a:off x="3593844" y="2599605"/>
        <a:ext cx="1611384" cy="966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73710-C2FA-4877-99A1-3695B1A5778A}">
      <dsp:nvSpPr>
        <dsp:cNvPr id="0" name=""/>
        <dsp:cNvSpPr/>
      </dsp:nvSpPr>
      <dsp:spPr>
        <a:xfrm>
          <a:off x="2415505" y="438443"/>
          <a:ext cx="340018" cy="91440"/>
        </a:xfrm>
        <a:custGeom>
          <a:avLst/>
          <a:gdLst/>
          <a:ahLst/>
          <a:cxnLst/>
          <a:rect l="0" t="0" r="0" b="0"/>
          <a:pathLst>
            <a:path>
              <a:moveTo>
                <a:pt x="0" y="45720"/>
              </a:moveTo>
              <a:lnTo>
                <a:pt x="3400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6249" y="482310"/>
        <a:ext cx="18530" cy="3706"/>
      </dsp:txXfrm>
    </dsp:sp>
    <dsp:sp modelId="{67842FE4-1DBD-40B6-9E79-A974359999F0}">
      <dsp:nvSpPr>
        <dsp:cNvPr id="0" name=""/>
        <dsp:cNvSpPr/>
      </dsp:nvSpPr>
      <dsp:spPr>
        <a:xfrm>
          <a:off x="805920" y="748"/>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Identify missing values</a:t>
          </a:r>
        </a:p>
      </dsp:txBody>
      <dsp:txXfrm>
        <a:off x="805920" y="748"/>
        <a:ext cx="1611384" cy="966830"/>
      </dsp:txXfrm>
    </dsp:sp>
    <dsp:sp modelId="{5C0CDF90-405D-4F28-9F07-AF31ACC850D0}">
      <dsp:nvSpPr>
        <dsp:cNvPr id="0" name=""/>
        <dsp:cNvSpPr/>
      </dsp:nvSpPr>
      <dsp:spPr>
        <a:xfrm>
          <a:off x="1611613" y="965779"/>
          <a:ext cx="1982002" cy="340018"/>
        </a:xfrm>
        <a:custGeom>
          <a:avLst/>
          <a:gdLst/>
          <a:ahLst/>
          <a:cxnLst/>
          <a:rect l="0" t="0" r="0" b="0"/>
          <a:pathLst>
            <a:path>
              <a:moveTo>
                <a:pt x="1982002" y="0"/>
              </a:moveTo>
              <a:lnTo>
                <a:pt x="1982002" y="187109"/>
              </a:lnTo>
              <a:lnTo>
                <a:pt x="0" y="187109"/>
              </a:lnTo>
              <a:lnTo>
                <a:pt x="0" y="3400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2205" y="1133935"/>
        <a:ext cx="100817" cy="3706"/>
      </dsp:txXfrm>
    </dsp:sp>
    <dsp:sp modelId="{AB0E6CE0-766F-4010-AFDF-5323A587E09F}">
      <dsp:nvSpPr>
        <dsp:cNvPr id="0" name=""/>
        <dsp:cNvSpPr/>
      </dsp:nvSpPr>
      <dsp:spPr>
        <a:xfrm>
          <a:off x="2787923" y="748"/>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Determine data types</a:t>
          </a:r>
        </a:p>
      </dsp:txBody>
      <dsp:txXfrm>
        <a:off x="2787923" y="748"/>
        <a:ext cx="1611384" cy="966830"/>
      </dsp:txXfrm>
    </dsp:sp>
    <dsp:sp modelId="{33D235C3-CA51-4D30-9906-2A7F159F8670}">
      <dsp:nvSpPr>
        <dsp:cNvPr id="0" name=""/>
        <dsp:cNvSpPr/>
      </dsp:nvSpPr>
      <dsp:spPr>
        <a:xfrm>
          <a:off x="2415505" y="1775892"/>
          <a:ext cx="340018" cy="91440"/>
        </a:xfrm>
        <a:custGeom>
          <a:avLst/>
          <a:gdLst/>
          <a:ahLst/>
          <a:cxnLst/>
          <a:rect l="0" t="0" r="0" b="0"/>
          <a:pathLst>
            <a:path>
              <a:moveTo>
                <a:pt x="0" y="45720"/>
              </a:moveTo>
              <a:lnTo>
                <a:pt x="3400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6249" y="1819759"/>
        <a:ext cx="18530" cy="3706"/>
      </dsp:txXfrm>
    </dsp:sp>
    <dsp:sp modelId="{DE478AD4-98AC-4961-A7E5-24C2111B2F21}">
      <dsp:nvSpPr>
        <dsp:cNvPr id="0" name=""/>
        <dsp:cNvSpPr/>
      </dsp:nvSpPr>
      <dsp:spPr>
        <a:xfrm>
          <a:off x="805920" y="1338197"/>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Determine number of launches at each site</a:t>
          </a:r>
        </a:p>
      </dsp:txBody>
      <dsp:txXfrm>
        <a:off x="805920" y="1338197"/>
        <a:ext cx="1611384" cy="966830"/>
      </dsp:txXfrm>
    </dsp:sp>
    <dsp:sp modelId="{F84E0041-9902-4C07-9DF1-F7A7373F0C18}">
      <dsp:nvSpPr>
        <dsp:cNvPr id="0" name=""/>
        <dsp:cNvSpPr/>
      </dsp:nvSpPr>
      <dsp:spPr>
        <a:xfrm>
          <a:off x="1611613" y="2303228"/>
          <a:ext cx="1982002" cy="340018"/>
        </a:xfrm>
        <a:custGeom>
          <a:avLst/>
          <a:gdLst/>
          <a:ahLst/>
          <a:cxnLst/>
          <a:rect l="0" t="0" r="0" b="0"/>
          <a:pathLst>
            <a:path>
              <a:moveTo>
                <a:pt x="1982002" y="0"/>
              </a:moveTo>
              <a:lnTo>
                <a:pt x="1982002" y="187109"/>
              </a:lnTo>
              <a:lnTo>
                <a:pt x="0" y="187109"/>
              </a:lnTo>
              <a:lnTo>
                <a:pt x="0" y="3400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2205" y="2471384"/>
        <a:ext cx="100817" cy="3706"/>
      </dsp:txXfrm>
    </dsp:sp>
    <dsp:sp modelId="{CF2D0A82-5BC2-42EB-835B-366C39EFD605}">
      <dsp:nvSpPr>
        <dsp:cNvPr id="0" name=""/>
        <dsp:cNvSpPr/>
      </dsp:nvSpPr>
      <dsp:spPr>
        <a:xfrm>
          <a:off x="2787923" y="1338197"/>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Determine number of launches with each orbit type</a:t>
          </a:r>
        </a:p>
      </dsp:txBody>
      <dsp:txXfrm>
        <a:off x="2787923" y="1338197"/>
        <a:ext cx="1611384" cy="966830"/>
      </dsp:txXfrm>
    </dsp:sp>
    <dsp:sp modelId="{BDB8DBD8-EBBA-49AE-BB69-94FFD32D885F}">
      <dsp:nvSpPr>
        <dsp:cNvPr id="0" name=""/>
        <dsp:cNvSpPr/>
      </dsp:nvSpPr>
      <dsp:spPr>
        <a:xfrm>
          <a:off x="2415505" y="3037300"/>
          <a:ext cx="1145939" cy="91440"/>
        </a:xfrm>
        <a:custGeom>
          <a:avLst/>
          <a:gdLst/>
          <a:ahLst/>
          <a:cxnLst/>
          <a:rect l="0" t="0" r="0" b="0"/>
          <a:pathLst>
            <a:path>
              <a:moveTo>
                <a:pt x="0" y="121761"/>
              </a:moveTo>
              <a:lnTo>
                <a:pt x="590069" y="121761"/>
              </a:lnTo>
              <a:lnTo>
                <a:pt x="590069" y="45720"/>
              </a:lnTo>
              <a:lnTo>
                <a:pt x="11459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9000" y="3081167"/>
        <a:ext cx="58949" cy="3706"/>
      </dsp:txXfrm>
    </dsp:sp>
    <dsp:sp modelId="{315D5AE7-1DFC-4681-A6BF-E5DB91459233}">
      <dsp:nvSpPr>
        <dsp:cNvPr id="0" name=""/>
        <dsp:cNvSpPr/>
      </dsp:nvSpPr>
      <dsp:spPr>
        <a:xfrm>
          <a:off x="805920" y="2675646"/>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Convert launch  outcomes to binary system</a:t>
          </a:r>
        </a:p>
      </dsp:txBody>
      <dsp:txXfrm>
        <a:off x="805920" y="2675646"/>
        <a:ext cx="1611384" cy="966830"/>
      </dsp:txXfrm>
    </dsp:sp>
    <dsp:sp modelId="{5A019407-238A-4220-8DC0-2373CA14FA52}">
      <dsp:nvSpPr>
        <dsp:cNvPr id="0" name=""/>
        <dsp:cNvSpPr/>
      </dsp:nvSpPr>
      <dsp:spPr>
        <a:xfrm>
          <a:off x="3593844" y="2599605"/>
          <a:ext cx="1611384" cy="966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Export data set to .csv</a:t>
          </a:r>
        </a:p>
      </dsp:txBody>
      <dsp:txXfrm>
        <a:off x="3593844" y="2599605"/>
        <a:ext cx="1611384" cy="96683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401176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unknown-user-error-py/IBM-DataScience-Capstone/blob/main/3%20-%20spacex-data-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nknown-user-error-py/IBM-DataScience-Capstone/blob/main/5%20-%20spacex-eda-data-visu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nknown-user-error-py/IBM-DataScience-Capstone/blob/main/4%20-%20spacex-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nknown-user-error-py/IBM-DataScience-Capstone/blob/main/6%20-%20sapcex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nknown-user-error-py/IBM-DataScience-Capstone/blob/main/8%20-%20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unknown-user-error-py/IBM-DataScience-Capstone/blob/main/1%20-%20spacex-data-collection.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unknown-user-error-py/IBM-DataScience-Capstone/blob/main/2%20-%20spacex-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Jared Kay</a:t>
            </a:r>
          </a:p>
          <a:p>
            <a:r>
              <a:rPr lang="en-US">
                <a:solidFill>
                  <a:schemeClr val="bg2"/>
                </a:solidFill>
                <a:latin typeface="Abadi" panose="020B0604020104020204" pitchFamily="34" charset="0"/>
                <a:ea typeface="SF Pro" pitchFamily="2" charset="0"/>
                <a:cs typeface="SF Pro" pitchFamily="2" charset="0"/>
              </a:rPr>
              <a:t>23 August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93811" cy="4351338"/>
          </a:xfrm>
          <a:prstGeom prst="rect">
            <a:avLst/>
          </a:prstGeom>
        </p:spPr>
        <p:txBody>
          <a:bodyPr/>
          <a:lstStyle/>
          <a:p>
            <a:r>
              <a:rPr lang="en-US" sz="2200" dirty="0">
                <a:solidFill>
                  <a:schemeClr val="accent3">
                    <a:lumMod val="25000"/>
                  </a:schemeClr>
                </a:solidFill>
                <a:latin typeface="Abadi" panose="020B0604020104020204" pitchFamily="34" charset="0"/>
              </a:rPr>
              <a:t>Data was first evaluated to identify missing values and determine the data types</a:t>
            </a:r>
          </a:p>
          <a:p>
            <a:r>
              <a:rPr lang="en-US" sz="2200" dirty="0">
                <a:solidFill>
                  <a:schemeClr val="accent3">
                    <a:lumMod val="25000"/>
                  </a:schemeClr>
                </a:solidFill>
                <a:latin typeface="Abadi" panose="020B0604020104020204" pitchFamily="34" charset="0"/>
              </a:rPr>
              <a:t>The number of launches at each site was determined in addition to the number and occurrence of each orbit</a:t>
            </a:r>
          </a:p>
          <a:p>
            <a:r>
              <a:rPr lang="en-US" sz="2200" dirty="0">
                <a:solidFill>
                  <a:schemeClr val="accent3">
                    <a:lumMod val="25000"/>
                  </a:schemeClr>
                </a:solidFill>
                <a:latin typeface="Abadi" panose="020B0604020104020204" pitchFamily="34" charset="0"/>
              </a:rPr>
              <a:t>They outcome for these launches was also changed to a binary system using 0 bad outcomes and 1 for good outcomes</a:t>
            </a:r>
          </a:p>
          <a:p>
            <a:r>
              <a:rPr lang="en-US" sz="1100" dirty="0">
                <a:solidFill>
                  <a:schemeClr val="accent3">
                    <a:lumMod val="25000"/>
                  </a:schemeClr>
                </a:solidFill>
                <a:latin typeface="Abadi" panose="020B0604020104020204" pitchFamily="34" charset="0"/>
                <a:hlinkClick r:id="rId3"/>
              </a:rPr>
              <a:t>https://github.com/unknown-user-error-py/IBM-DataScience-Capstone/blob/main/3%20-%20spacex-data-wrangling.ipynb</a:t>
            </a:r>
            <a:endParaRPr lang="en-US" sz="11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47A63DD4-715B-1804-2FEC-0497F683F43B}"/>
              </a:ext>
            </a:extLst>
          </p:cNvPr>
          <p:cNvGraphicFramePr/>
          <p:nvPr>
            <p:extLst>
              <p:ext uri="{D42A27DB-BD31-4B8C-83A1-F6EECF244321}">
                <p14:modId xmlns:p14="http://schemas.microsoft.com/office/powerpoint/2010/main" val="307070934"/>
              </p:ext>
            </p:extLst>
          </p:nvPr>
        </p:nvGraphicFramePr>
        <p:xfrm>
          <a:off x="6080382" y="1735023"/>
          <a:ext cx="5205229" cy="36432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21407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charts were plotted: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These plots allow for visualization and identification of relationships between the compared data inputs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panose="020B0604020104020204" pitchFamily="34" charset="0"/>
                <a:hlinkClick r:id="rId3"/>
              </a:rPr>
              <a:t>https://github.com/unknown-user-error-py/IBM-DataScience-Capstone/blob/main/5%20-%20spacex-eda-data-visulization.ipynb</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1D8C9E58-6844-B6A3-1F63-FC067CC801FF}"/>
              </a:ext>
            </a:extLst>
          </p:cNvPr>
          <p:cNvGraphicFramePr>
            <a:graphicFrameLocks noGrp="1"/>
          </p:cNvGraphicFramePr>
          <p:nvPr>
            <p:extLst>
              <p:ext uri="{D42A27DB-BD31-4B8C-83A1-F6EECF244321}">
                <p14:modId xmlns:p14="http://schemas.microsoft.com/office/powerpoint/2010/main" val="3231319319"/>
              </p:ext>
            </p:extLst>
          </p:nvPr>
        </p:nvGraphicFramePr>
        <p:xfrm>
          <a:off x="1207911" y="2242707"/>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1774049224"/>
                    </a:ext>
                  </a:extLst>
                </a:gridCol>
                <a:gridCol w="4064000">
                  <a:extLst>
                    <a:ext uri="{9D8B030D-6E8A-4147-A177-3AD203B41FA5}">
                      <a16:colId xmlns:a16="http://schemas.microsoft.com/office/drawing/2014/main" val="3918925739"/>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Flight Number vs Launch Site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Flight Number vs Orbit Type</a:t>
                      </a:r>
                    </a:p>
                  </a:txBody>
                  <a:tcPr/>
                </a:tc>
                <a:extLst>
                  <a:ext uri="{0D108BD9-81ED-4DB2-BD59-A6C34878D82A}">
                    <a16:rowId xmlns:a16="http://schemas.microsoft.com/office/drawing/2014/main" val="100917581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Payload Mass vs Launch Site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Payload Mass vs Orbit Type</a:t>
                      </a:r>
                    </a:p>
                  </a:txBody>
                  <a:tcPr/>
                </a:tc>
                <a:extLst>
                  <a:ext uri="{0D108BD9-81ED-4DB2-BD59-A6C34878D82A}">
                    <a16:rowId xmlns:a16="http://schemas.microsoft.com/office/drawing/2014/main" val="3169694918"/>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Success Rate vs Orbit Type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Success Rate vs Year</a:t>
                      </a:r>
                    </a:p>
                  </a:txBody>
                  <a:tcPr/>
                </a:tc>
                <a:extLst>
                  <a:ext uri="{0D108BD9-81ED-4DB2-BD59-A6C34878D82A}">
                    <a16:rowId xmlns:a16="http://schemas.microsoft.com/office/drawing/2014/main" val="2585975520"/>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panose="020B0604020104020204" pitchFamily="34" charset="0"/>
                <a:hlinkClick r:id="rId3"/>
              </a:rPr>
              <a:t>https://github.com/unknown-user-error-py/IBM-DataScience-Capstone/blob/main/4%20-%20spacex-eda-sql.ipynb</a:t>
            </a:r>
            <a:endParaRPr lang="en-US" sz="11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aphicFrame>
        <p:nvGraphicFramePr>
          <p:cNvPr id="2" name="Table 1">
            <a:extLst>
              <a:ext uri="{FF2B5EF4-FFF2-40B4-BE49-F238E27FC236}">
                <a16:creationId xmlns:a16="http://schemas.microsoft.com/office/drawing/2014/main" id="{DD70AB20-2F11-0551-1C39-0C47C1968B62}"/>
              </a:ext>
            </a:extLst>
          </p:cNvPr>
          <p:cNvGraphicFramePr>
            <a:graphicFrameLocks noGrp="1"/>
          </p:cNvGraphicFramePr>
          <p:nvPr>
            <p:extLst>
              <p:ext uri="{D42A27DB-BD31-4B8C-83A1-F6EECF244321}">
                <p14:modId xmlns:p14="http://schemas.microsoft.com/office/powerpoint/2010/main" val="1156735407"/>
              </p:ext>
            </p:extLst>
          </p:nvPr>
        </p:nvGraphicFramePr>
        <p:xfrm>
          <a:off x="1104671" y="2243511"/>
          <a:ext cx="10180940" cy="3200400"/>
        </p:xfrm>
        <a:graphic>
          <a:graphicData uri="http://schemas.openxmlformats.org/drawingml/2006/table">
            <a:tbl>
              <a:tblPr firstRow="1" bandRow="1">
                <a:tableStyleId>{2D5ABB26-0587-4C30-8999-92F81FD0307C}</a:tableStyleId>
              </a:tblPr>
              <a:tblGrid>
                <a:gridCol w="3783418">
                  <a:extLst>
                    <a:ext uri="{9D8B030D-6E8A-4147-A177-3AD203B41FA5}">
                      <a16:colId xmlns:a16="http://schemas.microsoft.com/office/drawing/2014/main" val="1774049224"/>
                    </a:ext>
                  </a:extLst>
                </a:gridCol>
                <a:gridCol w="6397522">
                  <a:extLst>
                    <a:ext uri="{9D8B030D-6E8A-4147-A177-3AD203B41FA5}">
                      <a16:colId xmlns:a16="http://schemas.microsoft.com/office/drawing/2014/main" val="3918925739"/>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Names of unique launch sites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Names of the boosters than have had a successful drone ship landing with a payload between 4,000kg and 6,000kg</a:t>
                      </a:r>
                    </a:p>
                  </a:txBody>
                  <a:tcPr/>
                </a:tc>
                <a:extLst>
                  <a:ext uri="{0D108BD9-81ED-4DB2-BD59-A6C34878D82A}">
                    <a16:rowId xmlns:a16="http://schemas.microsoft.com/office/drawing/2014/main" val="100917581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5 records of launch sites beginning with ‘CCA’</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Total number of successful and failure mission outcomes</a:t>
                      </a:r>
                    </a:p>
                  </a:txBody>
                  <a:tcPr/>
                </a:tc>
                <a:extLst>
                  <a:ext uri="{0D108BD9-81ED-4DB2-BD59-A6C34878D82A}">
                    <a16:rowId xmlns:a16="http://schemas.microsoft.com/office/drawing/2014/main" val="3169694918"/>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Total payload mass in kg for boosters launched by NASA</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Names of boosters that have carried a maximum payload mass in kg</a:t>
                      </a:r>
                    </a:p>
                  </a:txBody>
                  <a:tcPr/>
                </a:tc>
                <a:extLst>
                  <a:ext uri="{0D108BD9-81ED-4DB2-BD59-A6C34878D82A}">
                    <a16:rowId xmlns:a16="http://schemas.microsoft.com/office/drawing/2014/main" val="258597552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Average payload mass in kg for booster version F9 v1.1</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Records, including months and booster version, of failed landing outcomes on drone ships in 2015</a:t>
                      </a:r>
                    </a:p>
                  </a:txBody>
                  <a:tcPr/>
                </a:tc>
                <a:extLst>
                  <a:ext uri="{0D108BD9-81ED-4DB2-BD59-A6C34878D82A}">
                    <a16:rowId xmlns:a16="http://schemas.microsoft.com/office/drawing/2014/main" val="3369947605"/>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The date of the first successful ground pad landing</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a:rPr>
                        <a:t>Count of landing outcomes listed in descending order between 2010-06-04 and 2017-03-20</a:t>
                      </a:r>
                    </a:p>
                  </a:txBody>
                  <a:tcPr/>
                </a:tc>
                <a:extLst>
                  <a:ext uri="{0D108BD9-81ED-4DB2-BD59-A6C34878D82A}">
                    <a16:rowId xmlns:a16="http://schemas.microsoft.com/office/drawing/2014/main" val="456428770"/>
                  </a:ext>
                </a:extLst>
              </a:tr>
            </a:tbl>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a:t>
            </a:r>
            <a:r>
              <a:rPr lang="en-US" sz="2200" dirty="0">
                <a:solidFill>
                  <a:srgbClr val="0948CB"/>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circle at coordinates of NASA Johnson Space Center displaying both name and coordinates</a:t>
            </a:r>
          </a:p>
          <a:p>
            <a:pPr>
              <a:lnSpc>
                <a:spcPct val="100000"/>
              </a:lnSpc>
              <a:spcBef>
                <a:spcPts val="1400"/>
              </a:spcBef>
            </a:pPr>
            <a:r>
              <a:rPr lang="en-US" sz="2200" dirty="0">
                <a:solidFill>
                  <a:schemeClr val="accent3">
                    <a:lumMod val="25000"/>
                  </a:schemeClr>
                </a:solidFill>
                <a:latin typeface="Abadi" panose="020B0604020104020204" pitchFamily="34" charset="0"/>
              </a:rPr>
              <a:t>Created </a:t>
            </a:r>
            <a:r>
              <a:rPr lang="en-US" sz="2200" dirty="0">
                <a:solidFill>
                  <a:srgbClr val="C00000"/>
                </a:solidFill>
                <a:latin typeface="Abadi" panose="020B0604020104020204" pitchFamily="34" charset="0"/>
              </a:rPr>
              <a:t>red </a:t>
            </a:r>
            <a:r>
              <a:rPr lang="en-US" sz="2200" dirty="0">
                <a:latin typeface="Abadi" panose="020B0604020104020204" pitchFamily="34" charset="0"/>
              </a:rPr>
              <a:t>circles for all launch sites displaying both name and coordinates</a:t>
            </a:r>
          </a:p>
          <a:p>
            <a:pPr>
              <a:lnSpc>
                <a:spcPct val="100000"/>
              </a:lnSpc>
              <a:spcBef>
                <a:spcPts val="1400"/>
              </a:spcBef>
            </a:pPr>
            <a:r>
              <a:rPr lang="en-US" sz="2200" dirty="0">
                <a:latin typeface="Abadi" panose="020B0604020104020204" pitchFamily="34" charset="0"/>
              </a:rPr>
              <a:t>Added </a:t>
            </a:r>
            <a:r>
              <a:rPr lang="en-US" sz="2200" dirty="0">
                <a:solidFill>
                  <a:schemeClr val="accent6">
                    <a:lumMod val="75000"/>
                  </a:schemeClr>
                </a:solidFill>
                <a:latin typeface="Abadi" panose="020B0604020104020204" pitchFamily="34" charset="0"/>
              </a:rPr>
              <a:t>green</a:t>
            </a:r>
            <a:r>
              <a:rPr lang="en-US" sz="2200" dirty="0">
                <a:latin typeface="Abadi" panose="020B0604020104020204" pitchFamily="34" charset="0"/>
              </a:rPr>
              <a:t> and </a:t>
            </a:r>
            <a:r>
              <a:rPr lang="en-US" sz="2200" dirty="0">
                <a:solidFill>
                  <a:srgbClr val="C00000"/>
                </a:solidFill>
                <a:latin typeface="Abadi" panose="020B0604020104020204" pitchFamily="34" charset="0"/>
              </a:rPr>
              <a:t>red</a:t>
            </a:r>
            <a:r>
              <a:rPr lang="en-US" sz="2200" dirty="0">
                <a:latin typeface="Abadi" panose="020B0604020104020204" pitchFamily="34" charset="0"/>
              </a:rPr>
              <a:t> markers to indicate successful or failed launches at each site</a:t>
            </a:r>
          </a:p>
          <a:p>
            <a:pPr>
              <a:lnSpc>
                <a:spcPct val="100000"/>
              </a:lnSpc>
              <a:spcBef>
                <a:spcPts val="1400"/>
              </a:spcBef>
            </a:pPr>
            <a:r>
              <a:rPr lang="en-US" sz="2200" dirty="0">
                <a:latin typeface="Abadi" panose="020B0604020104020204" pitchFamily="34" charset="0"/>
              </a:rPr>
              <a:t>Added lines from launch site ‘CCAFS SLC-40’ to the nearest coastline, railroad, highway, and city displaying the distance to each in km</a:t>
            </a:r>
          </a:p>
          <a:p>
            <a:pPr>
              <a:lnSpc>
                <a:spcPct val="100000"/>
              </a:lnSpc>
              <a:spcBef>
                <a:spcPts val="1400"/>
              </a:spcBef>
            </a:pPr>
            <a:r>
              <a:rPr lang="en-US" sz="2200" dirty="0">
                <a:solidFill>
                  <a:schemeClr val="accent3">
                    <a:lumMod val="25000"/>
                  </a:schemeClr>
                </a:solidFill>
                <a:latin typeface="Abadi" panose="020B0604020104020204" pitchFamily="34" charset="0"/>
              </a:rPr>
              <a:t>These additions to the map allow for visualization of location and distance to their proximities to identify trends based on launch site location and each sites success rates</a:t>
            </a:r>
          </a:p>
          <a:p>
            <a:pPr>
              <a:lnSpc>
                <a:spcPct val="100000"/>
              </a:lnSpc>
              <a:spcBef>
                <a:spcPts val="1400"/>
              </a:spcBef>
            </a:pPr>
            <a:r>
              <a:rPr lang="en-US" sz="1100" dirty="0">
                <a:solidFill>
                  <a:schemeClr val="accent3">
                    <a:lumMod val="25000"/>
                  </a:schemeClr>
                </a:solidFill>
                <a:latin typeface="Abadi" panose="020B0604020104020204" pitchFamily="34" charset="0"/>
                <a:hlinkClick r:id="rId3"/>
              </a:rPr>
              <a:t>https://github.com/unknown-user-error-py/IBM-DataScience-Capstone/blob/main/6%20-%20sapcex_launch_site_location.ipynb</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806" y="1527913"/>
            <a:ext cx="9745589" cy="5113892"/>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 to determine success rate of launches for each site in addition to all launches were included to visually analyze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options were included to refine the weight and identify trends of successful launches when looking at booster version vs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a:extLst>
              <a:ext uri="{FF2B5EF4-FFF2-40B4-BE49-F238E27FC236}">
                <a16:creationId xmlns:a16="http://schemas.microsoft.com/office/drawing/2014/main" id="{39EB9D46-1EF5-5A9F-3946-F6D3F0C51D96}"/>
              </a:ext>
            </a:extLst>
          </p:cNvPr>
          <p:cNvPicPr>
            <a:picLocks noChangeAspect="1"/>
          </p:cNvPicPr>
          <p:nvPr/>
        </p:nvPicPr>
        <p:blipFill>
          <a:blip r:embed="rId3"/>
          <a:stretch>
            <a:fillRect/>
          </a:stretch>
        </p:blipFill>
        <p:spPr>
          <a:xfrm>
            <a:off x="0" y="2772307"/>
            <a:ext cx="6436242" cy="1706605"/>
          </a:xfrm>
          <a:prstGeom prst="rect">
            <a:avLst/>
          </a:prstGeom>
        </p:spPr>
      </p:pic>
      <p:pic>
        <p:nvPicPr>
          <p:cNvPr id="6" name="Picture 5">
            <a:extLst>
              <a:ext uri="{FF2B5EF4-FFF2-40B4-BE49-F238E27FC236}">
                <a16:creationId xmlns:a16="http://schemas.microsoft.com/office/drawing/2014/main" id="{53491B47-AD49-7FD6-03D0-A1393A83C4DE}"/>
              </a:ext>
            </a:extLst>
          </p:cNvPr>
          <p:cNvPicPr>
            <a:picLocks noChangeAspect="1"/>
          </p:cNvPicPr>
          <p:nvPr/>
        </p:nvPicPr>
        <p:blipFill>
          <a:blip r:embed="rId4"/>
          <a:stretch>
            <a:fillRect/>
          </a:stretch>
        </p:blipFill>
        <p:spPr>
          <a:xfrm>
            <a:off x="3551274" y="4093904"/>
            <a:ext cx="8569842" cy="200743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NumPy array using </a:t>
            </a:r>
            <a:r>
              <a:rPr lang="en-US" sz="2200" dirty="0" err="1">
                <a:solidFill>
                  <a:schemeClr val="accent3">
                    <a:lumMod val="25000"/>
                  </a:schemeClr>
                </a:solidFill>
                <a:latin typeface="Abadi" panose="020B0604020104020204" pitchFamily="34" charset="0"/>
              </a:rPr>
              <a:t>to_numpy</a:t>
            </a:r>
            <a:r>
              <a:rPr lang="en-US" sz="2200" dirty="0">
                <a:solidFill>
                  <a:schemeClr val="accent3">
                    <a:lumMod val="25000"/>
                  </a:schemeClr>
                </a:solidFill>
                <a:latin typeface="Abadi" panose="020B0604020104020204" pitchFamily="34" charset="0"/>
              </a:rPr>
              <a:t>() while assigning it to variable ‘Y’</a:t>
            </a:r>
          </a:p>
          <a:p>
            <a:pPr>
              <a:lnSpc>
                <a:spcPct val="100000"/>
              </a:lnSpc>
              <a:spcBef>
                <a:spcPts val="1400"/>
              </a:spcBef>
            </a:pPr>
            <a:r>
              <a:rPr lang="en-US" sz="2200" dirty="0">
                <a:solidFill>
                  <a:schemeClr val="accent3">
                    <a:lumMod val="25000"/>
                  </a:schemeClr>
                </a:solidFill>
                <a:latin typeface="Abadi" panose="020B0604020104020204" pitchFamily="34" charset="0"/>
              </a:rPr>
              <a:t>Data attached to variable ‘X’ was standardized using </a:t>
            </a:r>
            <a:r>
              <a:rPr lang="en-US" sz="2200" dirty="0" err="1">
                <a:solidFill>
                  <a:schemeClr val="accent3">
                    <a:lumMod val="25000"/>
                  </a:schemeClr>
                </a:solidFill>
                <a:latin typeface="Abadi" panose="020B0604020104020204" pitchFamily="34" charset="0"/>
              </a:rPr>
              <a:t>StandardScaler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Split the data into test and training sets using </a:t>
            </a:r>
            <a:r>
              <a:rPr lang="en-US" sz="2200" dirty="0" err="1">
                <a:solidFill>
                  <a:schemeClr val="accent3">
                    <a:lumMod val="25000"/>
                  </a:schemeClr>
                </a:solidFill>
                <a:latin typeface="Abadi" panose="020B0604020104020204" pitchFamily="34" charset="0"/>
              </a:rPr>
              <a:t>train_test_split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Created logistic regression and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with cv=10 to determine the best parameters</a:t>
            </a:r>
          </a:p>
          <a:p>
            <a:pPr>
              <a:lnSpc>
                <a:spcPct val="100000"/>
              </a:lnSpc>
              <a:spcBef>
                <a:spcPts val="1400"/>
              </a:spcBef>
            </a:pPr>
            <a:r>
              <a:rPr lang="en-US" sz="2200" dirty="0">
                <a:solidFill>
                  <a:schemeClr val="accent3">
                    <a:lumMod val="25000"/>
                  </a:schemeClr>
                </a:solidFill>
                <a:latin typeface="Abadi" panose="020B0604020104020204" pitchFamily="34" charset="0"/>
              </a:rPr>
              <a:t>Determined the best 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the following algorithms: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support vector machine, decision tree classifier, and k nearest neighbor </a:t>
            </a:r>
          </a:p>
          <a:p>
            <a:pPr>
              <a:lnSpc>
                <a:spcPct val="100000"/>
              </a:lnSpc>
              <a:spcBef>
                <a:spcPts val="1400"/>
              </a:spcBef>
            </a:pPr>
            <a:r>
              <a:rPr lang="en-US" sz="2200" dirty="0">
                <a:solidFill>
                  <a:schemeClr val="accent3">
                    <a:lumMod val="25000"/>
                  </a:schemeClr>
                </a:solidFill>
                <a:latin typeface="Abadi" panose="020B0604020104020204" pitchFamily="34" charset="0"/>
              </a:rPr>
              <a:t>Calculated accuracy for each using the test method – returning an accuracy score</a:t>
            </a:r>
          </a:p>
          <a:p>
            <a:pPr>
              <a:lnSpc>
                <a:spcPct val="100000"/>
              </a:lnSpc>
              <a:spcBef>
                <a:spcPts val="1400"/>
              </a:spcBef>
            </a:pPr>
            <a:r>
              <a:rPr lang="en-US" sz="2200" dirty="0">
                <a:solidFill>
                  <a:schemeClr val="accent3">
                    <a:lumMod val="25000"/>
                  </a:schemeClr>
                </a:solidFill>
                <a:latin typeface="Abadi" panose="020B0604020104020204" pitchFamily="34" charset="0"/>
              </a:rPr>
              <a:t>Plotted each on a confusion matrix to compare predicted vs true outcomes</a:t>
            </a:r>
          </a:p>
          <a:p>
            <a:pPr>
              <a:lnSpc>
                <a:spcPct val="100000"/>
              </a:lnSpc>
              <a:spcBef>
                <a:spcPts val="1400"/>
              </a:spcBef>
            </a:pPr>
            <a:r>
              <a:rPr lang="en-US" sz="2200" dirty="0">
                <a:solidFill>
                  <a:schemeClr val="accent3">
                    <a:lumMod val="25000"/>
                  </a:schemeClr>
                </a:solidFill>
                <a:latin typeface="Abadi" panose="020B0604020104020204" pitchFamily="34" charset="0"/>
              </a:rPr>
              <a:t>Determined the best performing model</a:t>
            </a: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https://github.com/unknown-user-error-py/IBM-DataScience-Capstone/blob/main/8%20-%20spacex_machine_learning_prediction.ipynb</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 rate improved with time</a:t>
            </a:r>
          </a:p>
          <a:p>
            <a:pPr lvl="1">
              <a:lnSpc>
                <a:spcPct val="100000"/>
              </a:lnSpc>
              <a:spcBef>
                <a:spcPts val="1400"/>
              </a:spcBef>
            </a:pPr>
            <a:r>
              <a:rPr lang="en-US" sz="1800" dirty="0">
                <a:solidFill>
                  <a:schemeClr val="accent3">
                    <a:lumMod val="25000"/>
                  </a:schemeClr>
                </a:solidFill>
                <a:latin typeface="Abadi" panose="020B0604020104020204" pitchFamily="34" charset="0"/>
              </a:rPr>
              <a:t>Flights with heavier payloads are typically more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Orbit type </a:t>
            </a:r>
            <a:r>
              <a:rPr lang="en-CA" sz="1800" dirty="0">
                <a:solidFill>
                  <a:schemeClr val="accent3">
                    <a:lumMod val="25000"/>
                  </a:schemeClr>
                </a:solidFill>
                <a:latin typeface="Abadi" panose="020B0604020104020204" pitchFamily="34" charset="0"/>
              </a:rPr>
              <a:t>ES-L1, GEO, HEO, SSO have 100% success rates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are located near the equator and coastlines away from population centers</a:t>
            </a:r>
          </a:p>
          <a:p>
            <a:pPr lvl="1">
              <a:lnSpc>
                <a:spcPct val="100000"/>
              </a:lnSpc>
              <a:spcBef>
                <a:spcPts val="1400"/>
              </a:spcBef>
            </a:pPr>
            <a:r>
              <a:rPr lang="en-US" sz="1800" dirty="0">
                <a:solidFill>
                  <a:schemeClr val="accent3">
                    <a:lumMod val="25000"/>
                  </a:schemeClr>
                </a:solidFill>
                <a:latin typeface="Abadi" panose="020B0604020104020204" pitchFamily="34" charset="0"/>
              </a:rPr>
              <a:t>They maintain reasonable distance to highways and railroads presumably to transport items to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tx1"/>
                </a:solidFill>
                <a:latin typeface="Abadi" panose="020B0604020104020204" pitchFamily="34" charset="0"/>
              </a:rPr>
              <a:t>The decision tree performed best with a test accuracy of .944</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4352" y="1401781"/>
            <a:ext cx="11146918" cy="491756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Earlier flights were more likely to be unsuccessful relative to later flights </a:t>
            </a:r>
          </a:p>
          <a:p>
            <a:pPr lvl="1">
              <a:lnSpc>
                <a:spcPct val="100000"/>
              </a:lnSpc>
              <a:spcBef>
                <a:spcPts val="1400"/>
              </a:spcBef>
            </a:pPr>
            <a:r>
              <a:rPr lang="en-CA" sz="1600" dirty="0">
                <a:solidFill>
                  <a:schemeClr val="accent3">
                    <a:lumMod val="25000"/>
                  </a:schemeClr>
                </a:solidFill>
                <a:latin typeface="Abadi" panose="020B0604020104020204" pitchFamily="34" charset="0"/>
              </a:rPr>
              <a:t>Failed flights indicated by </a:t>
            </a:r>
            <a:r>
              <a:rPr lang="en-CA" sz="1600" dirty="0">
                <a:solidFill>
                  <a:schemeClr val="accent1"/>
                </a:solidFill>
                <a:latin typeface="Abadi" panose="020B0604020104020204" pitchFamily="34" charset="0"/>
              </a:rPr>
              <a:t>blue</a:t>
            </a:r>
            <a:r>
              <a:rPr lang="en-CA" sz="1600" dirty="0">
                <a:solidFill>
                  <a:schemeClr val="accent3">
                    <a:lumMod val="25000"/>
                  </a:schemeClr>
                </a:solidFill>
                <a:latin typeface="Abadi" panose="020B0604020104020204" pitchFamily="34" charset="0"/>
              </a:rPr>
              <a:t> dots; successful flights indicated by </a:t>
            </a:r>
            <a:r>
              <a:rPr lang="en-CA" sz="1600" dirty="0">
                <a:solidFill>
                  <a:schemeClr val="accent2"/>
                </a:solidFill>
                <a:latin typeface="Abadi" panose="020B0604020104020204" pitchFamily="34" charset="0"/>
              </a:rPr>
              <a:t>orange</a:t>
            </a:r>
            <a:r>
              <a:rPr lang="en-CA" sz="1600" dirty="0">
                <a:solidFill>
                  <a:schemeClr val="accent3">
                    <a:lumMod val="25000"/>
                  </a:schemeClr>
                </a:solidFill>
                <a:latin typeface="Abadi" panose="020B0604020104020204" pitchFamily="34" charset="0"/>
              </a:rPr>
              <a:t> dots</a:t>
            </a:r>
          </a:p>
          <a:p>
            <a:pPr>
              <a:lnSpc>
                <a:spcPct val="100000"/>
              </a:lnSpc>
              <a:spcBef>
                <a:spcPts val="1400"/>
              </a:spcBef>
            </a:pPr>
            <a:r>
              <a:rPr lang="en-CA" sz="2000" dirty="0">
                <a:solidFill>
                  <a:schemeClr val="accent3">
                    <a:lumMod val="25000"/>
                  </a:schemeClr>
                </a:solidFill>
                <a:latin typeface="Abadi" panose="020B0604020104020204" pitchFamily="34" charset="0"/>
              </a:rPr>
              <a:t>Flights from the launch sites KSC LC-39A and VAFB SLC 4E were more likely to be successful than those from CCAFS LC-40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40C2BF5-2D91-E9BC-D385-8F2753767105}"/>
              </a:ext>
            </a:extLst>
          </p:cNvPr>
          <p:cNvPicPr>
            <a:picLocks noChangeAspect="1"/>
          </p:cNvPicPr>
          <p:nvPr/>
        </p:nvPicPr>
        <p:blipFill>
          <a:blip r:embed="rId3"/>
          <a:stretch>
            <a:fillRect/>
          </a:stretch>
        </p:blipFill>
        <p:spPr>
          <a:xfrm>
            <a:off x="0" y="2057385"/>
            <a:ext cx="12192000" cy="235426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Content Placeholder 2">
            <a:extLst>
              <a:ext uri="{FF2B5EF4-FFF2-40B4-BE49-F238E27FC236}">
                <a16:creationId xmlns:a16="http://schemas.microsoft.com/office/drawing/2014/main" id="{1BC85671-85E7-F7D2-78C9-7C1242578E5D}"/>
              </a:ext>
            </a:extLst>
          </p:cNvPr>
          <p:cNvSpPr txBox="1">
            <a:spLocks/>
          </p:cNvSpPr>
          <p:nvPr/>
        </p:nvSpPr>
        <p:spPr>
          <a:xfrm>
            <a:off x="454352" y="1401781"/>
            <a:ext cx="11146918"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Mass (kg)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Launches with heavier payloads were more likely to be successful relative to lighter payloads</a:t>
            </a:r>
          </a:p>
          <a:p>
            <a:pPr lvl="1">
              <a:lnSpc>
                <a:spcPct val="100000"/>
              </a:lnSpc>
              <a:spcBef>
                <a:spcPts val="1400"/>
              </a:spcBef>
            </a:pPr>
            <a:r>
              <a:rPr lang="en-CA" sz="1600" dirty="0">
                <a:solidFill>
                  <a:schemeClr val="accent3">
                    <a:lumMod val="25000"/>
                  </a:schemeClr>
                </a:solidFill>
                <a:latin typeface="Abadi" panose="020B0604020104020204" pitchFamily="34" charset="0"/>
              </a:rPr>
              <a:t>Failed flights indicated by </a:t>
            </a:r>
            <a:r>
              <a:rPr lang="en-CA" sz="1600" dirty="0">
                <a:solidFill>
                  <a:schemeClr val="accent1"/>
                </a:solidFill>
                <a:latin typeface="Abadi" panose="020B0604020104020204" pitchFamily="34" charset="0"/>
              </a:rPr>
              <a:t>blue</a:t>
            </a:r>
            <a:r>
              <a:rPr lang="en-CA" sz="1600" dirty="0">
                <a:solidFill>
                  <a:schemeClr val="accent3">
                    <a:lumMod val="25000"/>
                  </a:schemeClr>
                </a:solidFill>
                <a:latin typeface="Abadi" panose="020B0604020104020204" pitchFamily="34" charset="0"/>
              </a:rPr>
              <a:t> dots; successful flights indicated by </a:t>
            </a:r>
            <a:r>
              <a:rPr lang="en-CA" sz="1600" dirty="0">
                <a:solidFill>
                  <a:schemeClr val="accent2"/>
                </a:solidFill>
                <a:latin typeface="Abadi" panose="020B0604020104020204" pitchFamily="34" charset="0"/>
              </a:rPr>
              <a:t>orange</a:t>
            </a:r>
            <a:r>
              <a:rPr lang="en-CA" sz="1600" dirty="0">
                <a:solidFill>
                  <a:schemeClr val="accent3">
                    <a:lumMod val="25000"/>
                  </a:schemeClr>
                </a:solidFill>
                <a:latin typeface="Abadi" panose="020B0604020104020204" pitchFamily="34" charset="0"/>
              </a:rPr>
              <a:t> dots</a:t>
            </a:r>
          </a:p>
          <a:p>
            <a:pPr>
              <a:lnSpc>
                <a:spcPct val="100000"/>
              </a:lnSpc>
              <a:spcBef>
                <a:spcPts val="1400"/>
              </a:spcBef>
            </a:pPr>
            <a:r>
              <a:rPr lang="en-CA" sz="2000" dirty="0">
                <a:solidFill>
                  <a:schemeClr val="accent3">
                    <a:lumMod val="25000"/>
                  </a:schemeClr>
                </a:solidFill>
                <a:latin typeface="Abadi" panose="020B0604020104020204" pitchFamily="34" charset="0"/>
              </a:rPr>
              <a:t>Launch site VAFB SLC 4E has never had a launch with a payload greater than 10,000 kg</a:t>
            </a:r>
          </a:p>
          <a:p>
            <a:pPr>
              <a:lnSpc>
                <a:spcPct val="100000"/>
              </a:lnSpc>
              <a:spcBef>
                <a:spcPts val="1400"/>
              </a:spcBef>
            </a:pPr>
            <a:r>
              <a:rPr lang="en-CA" sz="2000" dirty="0">
                <a:solidFill>
                  <a:schemeClr val="accent3">
                    <a:lumMod val="25000"/>
                  </a:schemeClr>
                </a:solidFill>
                <a:latin typeface="Abadi" panose="020B0604020104020204" pitchFamily="34" charset="0"/>
              </a:rPr>
              <a:t>Launch site KSC LC 39A has never had a failed launch with a payload less than ~5,000 kg</a:t>
            </a:r>
          </a:p>
          <a:p>
            <a:pPr>
              <a:lnSpc>
                <a:spcPct val="100000"/>
              </a:lnSpc>
              <a:spcBef>
                <a:spcPts val="1400"/>
              </a:spcBef>
            </a:pPr>
            <a:endParaRPr lang="en-CA" sz="20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34E9549F-9861-CD52-A64C-A23D8153E503}"/>
              </a:ext>
            </a:extLst>
          </p:cNvPr>
          <p:cNvPicPr>
            <a:picLocks noChangeAspect="1"/>
          </p:cNvPicPr>
          <p:nvPr/>
        </p:nvPicPr>
        <p:blipFill>
          <a:blip r:embed="rId3"/>
          <a:stretch>
            <a:fillRect/>
          </a:stretch>
        </p:blipFill>
        <p:spPr>
          <a:xfrm>
            <a:off x="0" y="2024842"/>
            <a:ext cx="12192000" cy="23718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596C2F4D-8366-836E-DD88-47851148A73E}"/>
              </a:ext>
            </a:extLst>
          </p:cNvPr>
          <p:cNvSpPr txBox="1">
            <a:spLocks/>
          </p:cNvSpPr>
          <p:nvPr/>
        </p:nvSpPr>
        <p:spPr>
          <a:xfrm>
            <a:off x="522541" y="1401781"/>
            <a:ext cx="5113396"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Bar Plot of Success Rate vs Orbit Type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100% Success Rate</a:t>
            </a:r>
          </a:p>
          <a:p>
            <a:pPr lvl="1">
              <a:lnSpc>
                <a:spcPct val="100000"/>
              </a:lnSpc>
              <a:spcBef>
                <a:spcPts val="1400"/>
              </a:spcBef>
            </a:pPr>
            <a:r>
              <a:rPr lang="en-CA" sz="1800" dirty="0">
                <a:solidFill>
                  <a:schemeClr val="accent3">
                    <a:lumMod val="25000"/>
                  </a:schemeClr>
                </a:solidFill>
                <a:latin typeface="Abadi" panose="020B0604020104020204" pitchFamily="34" charset="0"/>
              </a:rPr>
              <a:t>ES-L1, GEO, HEO, SSO</a:t>
            </a:r>
          </a:p>
          <a:p>
            <a:pPr>
              <a:lnSpc>
                <a:spcPct val="100000"/>
              </a:lnSpc>
              <a:spcBef>
                <a:spcPts val="1400"/>
              </a:spcBef>
            </a:pPr>
            <a:r>
              <a:rPr lang="en-CA" sz="2200" dirty="0">
                <a:solidFill>
                  <a:schemeClr val="accent3">
                    <a:lumMod val="25000"/>
                  </a:schemeClr>
                </a:solidFill>
                <a:latin typeface="Abadi" panose="020B0604020104020204" pitchFamily="34" charset="0"/>
              </a:rPr>
              <a:t>50%-85% Success Rate</a:t>
            </a:r>
          </a:p>
          <a:p>
            <a:pPr lvl="1">
              <a:lnSpc>
                <a:spcPct val="100000"/>
              </a:lnSpc>
              <a:spcBef>
                <a:spcPts val="1400"/>
              </a:spcBef>
            </a:pPr>
            <a:r>
              <a:rPr lang="en-CA" sz="1800" dirty="0">
                <a:solidFill>
                  <a:schemeClr val="accent3">
                    <a:lumMod val="25000"/>
                  </a:schemeClr>
                </a:solidFill>
                <a:latin typeface="Abadi" panose="020B0604020104020204" pitchFamily="34" charset="0"/>
              </a:rPr>
              <a:t>GTO, ISS, LEO, MEO, PO, VLEO</a:t>
            </a:r>
          </a:p>
          <a:p>
            <a:pPr>
              <a:lnSpc>
                <a:spcPct val="100000"/>
              </a:lnSpc>
              <a:spcBef>
                <a:spcPts val="1400"/>
              </a:spcBef>
            </a:pPr>
            <a:r>
              <a:rPr lang="en-CA" sz="2200" dirty="0">
                <a:solidFill>
                  <a:schemeClr val="accent3">
                    <a:lumMod val="25000"/>
                  </a:schemeClr>
                </a:solidFill>
                <a:latin typeface="Abadi" panose="020B0604020104020204" pitchFamily="34" charset="0"/>
              </a:rPr>
              <a:t>0% Success Rate</a:t>
            </a:r>
          </a:p>
          <a:p>
            <a:pPr lvl="1">
              <a:lnSpc>
                <a:spcPct val="100000"/>
              </a:lnSpc>
              <a:spcBef>
                <a:spcPts val="1400"/>
              </a:spcBef>
            </a:pPr>
            <a:r>
              <a:rPr lang="en-CA" sz="1800" dirty="0">
                <a:solidFill>
                  <a:schemeClr val="accent3">
                    <a:lumMod val="25000"/>
                  </a:schemeClr>
                </a:solidFill>
                <a:latin typeface="Abadi" panose="020B0604020104020204" pitchFamily="34" charset="0"/>
              </a:rPr>
              <a:t>SO</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632C188C-9F0A-33C7-73A1-CC8F082F1AD4}"/>
              </a:ext>
            </a:extLst>
          </p:cNvPr>
          <p:cNvPicPr>
            <a:picLocks noChangeAspect="1"/>
          </p:cNvPicPr>
          <p:nvPr/>
        </p:nvPicPr>
        <p:blipFill>
          <a:blip r:embed="rId3"/>
          <a:stretch>
            <a:fillRect/>
          </a:stretch>
        </p:blipFill>
        <p:spPr>
          <a:xfrm>
            <a:off x="5635937" y="1748563"/>
            <a:ext cx="5649674" cy="42240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7E9BFA5A-1A4A-5A07-0812-C8A7DA3C1272}"/>
              </a:ext>
            </a:extLst>
          </p:cNvPr>
          <p:cNvSpPr txBox="1">
            <a:spLocks/>
          </p:cNvSpPr>
          <p:nvPr/>
        </p:nvSpPr>
        <p:spPr>
          <a:xfrm>
            <a:off x="522541" y="1401781"/>
            <a:ext cx="11146918"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Orbit Type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Earlier launches were more frequently conducted at launch sites: LEO, ISS, PO, GTO</a:t>
            </a:r>
          </a:p>
          <a:p>
            <a:pPr>
              <a:lnSpc>
                <a:spcPct val="100000"/>
              </a:lnSpc>
              <a:spcBef>
                <a:spcPts val="1400"/>
              </a:spcBef>
            </a:pPr>
            <a:r>
              <a:rPr lang="en-CA" sz="2000" dirty="0">
                <a:solidFill>
                  <a:schemeClr val="accent3">
                    <a:lumMod val="25000"/>
                  </a:schemeClr>
                </a:solidFill>
                <a:latin typeface="Abadi" panose="020B0604020104020204" pitchFamily="34" charset="0"/>
              </a:rPr>
              <a:t>Later launches were more frequently conducted at launch sites: VLEO, SO, GEO</a:t>
            </a:r>
          </a:p>
          <a:p>
            <a:pPr>
              <a:lnSpc>
                <a:spcPct val="100000"/>
              </a:lnSpc>
              <a:spcBef>
                <a:spcPts val="1400"/>
              </a:spcBef>
            </a:pPr>
            <a:r>
              <a:rPr lang="en-CA" sz="2000" dirty="0">
                <a:solidFill>
                  <a:schemeClr val="accent3">
                    <a:lumMod val="25000"/>
                  </a:schemeClr>
                </a:solidFill>
                <a:latin typeface="Abadi" panose="020B0604020104020204" pitchFamily="34" charset="0"/>
              </a:rPr>
              <a:t>Success rate typically increase with additional launches at a site, GTO appears to be the exception</a:t>
            </a:r>
          </a:p>
          <a:p>
            <a:pPr lvl="1">
              <a:lnSpc>
                <a:spcPct val="100000"/>
              </a:lnSpc>
              <a:spcBef>
                <a:spcPts val="1400"/>
              </a:spcBef>
            </a:pPr>
            <a:r>
              <a:rPr lang="en-CA" sz="1600" dirty="0">
                <a:solidFill>
                  <a:schemeClr val="accent3">
                    <a:lumMod val="25000"/>
                  </a:schemeClr>
                </a:solidFill>
                <a:latin typeface="Abadi" panose="020B0604020104020204" pitchFamily="34" charset="0"/>
              </a:rPr>
              <a:t>Failed flights indicated by </a:t>
            </a:r>
            <a:r>
              <a:rPr lang="en-CA" sz="1600" dirty="0">
                <a:solidFill>
                  <a:schemeClr val="accent1"/>
                </a:solidFill>
                <a:latin typeface="Abadi" panose="020B0604020104020204" pitchFamily="34" charset="0"/>
              </a:rPr>
              <a:t>blue</a:t>
            </a:r>
            <a:r>
              <a:rPr lang="en-CA" sz="1600" dirty="0">
                <a:solidFill>
                  <a:schemeClr val="accent3">
                    <a:lumMod val="25000"/>
                  </a:schemeClr>
                </a:solidFill>
                <a:latin typeface="Abadi" panose="020B0604020104020204" pitchFamily="34" charset="0"/>
              </a:rPr>
              <a:t> dots; successful flights indicated by </a:t>
            </a:r>
            <a:r>
              <a:rPr lang="en-CA" sz="1600" dirty="0">
                <a:solidFill>
                  <a:schemeClr val="accent2"/>
                </a:solidFill>
                <a:latin typeface="Abadi" panose="020B0604020104020204" pitchFamily="34" charset="0"/>
              </a:rPr>
              <a:t>orange</a:t>
            </a:r>
            <a:r>
              <a:rPr lang="en-CA" sz="1600" dirty="0">
                <a:solidFill>
                  <a:schemeClr val="accent3">
                    <a:lumMod val="25000"/>
                  </a:schemeClr>
                </a:solidFill>
                <a:latin typeface="Abadi" panose="020B0604020104020204" pitchFamily="34" charset="0"/>
              </a:rPr>
              <a:t> dots</a:t>
            </a:r>
          </a:p>
        </p:txBody>
      </p:sp>
      <p:pic>
        <p:nvPicPr>
          <p:cNvPr id="7" name="Picture 6">
            <a:extLst>
              <a:ext uri="{FF2B5EF4-FFF2-40B4-BE49-F238E27FC236}">
                <a16:creationId xmlns:a16="http://schemas.microsoft.com/office/drawing/2014/main" id="{E815DD76-9584-4CBB-6C93-2ECEDAF50701}"/>
              </a:ext>
            </a:extLst>
          </p:cNvPr>
          <p:cNvPicPr>
            <a:picLocks noChangeAspect="1"/>
          </p:cNvPicPr>
          <p:nvPr/>
        </p:nvPicPr>
        <p:blipFill>
          <a:blip r:embed="rId3"/>
          <a:stretch>
            <a:fillRect/>
          </a:stretch>
        </p:blipFill>
        <p:spPr>
          <a:xfrm>
            <a:off x="0" y="1889862"/>
            <a:ext cx="12192000" cy="239247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0C26BAF-3D79-B7A2-16F4-26644C6B2EAF}"/>
              </a:ext>
            </a:extLst>
          </p:cNvPr>
          <p:cNvSpPr txBox="1">
            <a:spLocks/>
          </p:cNvSpPr>
          <p:nvPr/>
        </p:nvSpPr>
        <p:spPr>
          <a:xfrm>
            <a:off x="522541" y="1401781"/>
            <a:ext cx="11146918"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Mass (kg) vs Orbit Type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Heavier payloads are more successful when orbit type is: LEO, ISS, PO</a:t>
            </a:r>
          </a:p>
          <a:p>
            <a:pPr>
              <a:lnSpc>
                <a:spcPct val="100000"/>
              </a:lnSpc>
              <a:spcBef>
                <a:spcPts val="1400"/>
              </a:spcBef>
            </a:pPr>
            <a:r>
              <a:rPr lang="en-CA" sz="2000" dirty="0">
                <a:solidFill>
                  <a:schemeClr val="accent3">
                    <a:lumMod val="25000"/>
                  </a:schemeClr>
                </a:solidFill>
                <a:latin typeface="Abadi" panose="020B0604020104020204" pitchFamily="34" charset="0"/>
              </a:rPr>
              <a:t>Payload mass appears to have no impact on success rate with orbit type GTO</a:t>
            </a:r>
          </a:p>
          <a:p>
            <a:pPr lvl="1">
              <a:lnSpc>
                <a:spcPct val="100000"/>
              </a:lnSpc>
              <a:spcBef>
                <a:spcPts val="1400"/>
              </a:spcBef>
            </a:pPr>
            <a:r>
              <a:rPr lang="en-CA" sz="1600" dirty="0">
                <a:solidFill>
                  <a:schemeClr val="accent3">
                    <a:lumMod val="25000"/>
                  </a:schemeClr>
                </a:solidFill>
                <a:latin typeface="Abadi" panose="020B0604020104020204" pitchFamily="34" charset="0"/>
              </a:rPr>
              <a:t>Failed flights indicated by </a:t>
            </a:r>
            <a:r>
              <a:rPr lang="en-CA" sz="1600" dirty="0">
                <a:solidFill>
                  <a:schemeClr val="accent1"/>
                </a:solidFill>
                <a:latin typeface="Abadi" panose="020B0604020104020204" pitchFamily="34" charset="0"/>
              </a:rPr>
              <a:t>blue</a:t>
            </a:r>
            <a:r>
              <a:rPr lang="en-CA" sz="1600" dirty="0">
                <a:solidFill>
                  <a:schemeClr val="accent3">
                    <a:lumMod val="25000"/>
                  </a:schemeClr>
                </a:solidFill>
                <a:latin typeface="Abadi" panose="020B0604020104020204" pitchFamily="34" charset="0"/>
              </a:rPr>
              <a:t> dots; successful flights indicated by </a:t>
            </a:r>
            <a:r>
              <a:rPr lang="en-CA" sz="1600" dirty="0">
                <a:solidFill>
                  <a:schemeClr val="accent2"/>
                </a:solidFill>
                <a:latin typeface="Abadi" panose="020B0604020104020204" pitchFamily="34" charset="0"/>
              </a:rPr>
              <a:t>orange</a:t>
            </a:r>
            <a:r>
              <a:rPr lang="en-CA" sz="1600" dirty="0">
                <a:solidFill>
                  <a:schemeClr val="accent3">
                    <a:lumMod val="25000"/>
                  </a:schemeClr>
                </a:solidFill>
                <a:latin typeface="Abadi" panose="020B0604020104020204" pitchFamily="34" charset="0"/>
              </a:rPr>
              <a:t> dots</a:t>
            </a:r>
          </a:p>
        </p:txBody>
      </p:sp>
      <p:pic>
        <p:nvPicPr>
          <p:cNvPr id="7" name="Picture 6">
            <a:extLst>
              <a:ext uri="{FF2B5EF4-FFF2-40B4-BE49-F238E27FC236}">
                <a16:creationId xmlns:a16="http://schemas.microsoft.com/office/drawing/2014/main" id="{29F33899-7B72-BD9A-12AF-76022807921F}"/>
              </a:ext>
            </a:extLst>
          </p:cNvPr>
          <p:cNvPicPr>
            <a:picLocks noChangeAspect="1"/>
          </p:cNvPicPr>
          <p:nvPr/>
        </p:nvPicPr>
        <p:blipFill>
          <a:blip r:embed="rId3"/>
          <a:stretch>
            <a:fillRect/>
          </a:stretch>
        </p:blipFill>
        <p:spPr>
          <a:xfrm>
            <a:off x="0" y="1936683"/>
            <a:ext cx="12192000" cy="236117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5ECB6B3-502E-F172-3DAF-23C3EE2AD7C3}"/>
              </a:ext>
            </a:extLst>
          </p:cNvPr>
          <p:cNvPicPr>
            <a:picLocks noChangeAspect="1"/>
          </p:cNvPicPr>
          <p:nvPr/>
        </p:nvPicPr>
        <p:blipFill>
          <a:blip r:embed="rId3"/>
          <a:stretch>
            <a:fillRect/>
          </a:stretch>
        </p:blipFill>
        <p:spPr>
          <a:xfrm>
            <a:off x="6027811" y="1517163"/>
            <a:ext cx="5798525" cy="4364182"/>
          </a:xfrm>
          <a:prstGeom prst="rect">
            <a:avLst/>
          </a:prstGeom>
        </p:spPr>
      </p:pic>
      <p:sp>
        <p:nvSpPr>
          <p:cNvPr id="7" name="Content Placeholder 2">
            <a:extLst>
              <a:ext uri="{FF2B5EF4-FFF2-40B4-BE49-F238E27FC236}">
                <a16:creationId xmlns:a16="http://schemas.microsoft.com/office/drawing/2014/main" id="{1E96252C-D156-EBE8-40DA-89E7CB3339E8}"/>
              </a:ext>
            </a:extLst>
          </p:cNvPr>
          <p:cNvSpPr txBox="1">
            <a:spLocks/>
          </p:cNvSpPr>
          <p:nvPr/>
        </p:nvSpPr>
        <p:spPr>
          <a:xfrm>
            <a:off x="522541" y="1401781"/>
            <a:ext cx="5113396" cy="4917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Line Plot of Success Rate vs Year</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Success rate shows a positive correlation with later years </a:t>
            </a:r>
          </a:p>
          <a:p>
            <a:pPr>
              <a:lnSpc>
                <a:spcPct val="100000"/>
              </a:lnSpc>
              <a:spcBef>
                <a:spcPts val="1400"/>
              </a:spcBef>
            </a:pPr>
            <a:r>
              <a:rPr lang="en-CA" sz="1800" dirty="0">
                <a:solidFill>
                  <a:schemeClr val="accent3">
                    <a:lumMod val="25000"/>
                  </a:schemeClr>
                </a:solidFill>
                <a:latin typeface="Abadi" panose="020B0604020104020204" pitchFamily="34" charset="0"/>
              </a:rPr>
              <a:t>There was a minor downturn in 2018 but the overall trend shows launches to be more successful as time goes on</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7054"/>
            <a:ext cx="409574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SPACEXTABLE was queried to request the names of distinct LAUNCH_SITE which returned the following four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391A67A-2DC9-2698-7B88-ED14C763DFF5}"/>
              </a:ext>
            </a:extLst>
          </p:cNvPr>
          <p:cNvPicPr>
            <a:picLocks noChangeAspect="1"/>
          </p:cNvPicPr>
          <p:nvPr/>
        </p:nvPicPr>
        <p:blipFill>
          <a:blip r:embed="rId3"/>
          <a:stretch>
            <a:fillRect/>
          </a:stretch>
        </p:blipFill>
        <p:spPr>
          <a:xfrm>
            <a:off x="4865752" y="1537054"/>
            <a:ext cx="6592220" cy="40391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2242"/>
            <a:ext cx="3846959" cy="47247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request all information where the launch site began with the letters ‘CCA’ while limiting the number of results to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C1448C0-6C60-B732-A9B7-7ED9BBFBAE0B}"/>
              </a:ext>
            </a:extLst>
          </p:cNvPr>
          <p:cNvPicPr>
            <a:picLocks noChangeAspect="1"/>
          </p:cNvPicPr>
          <p:nvPr/>
        </p:nvPicPr>
        <p:blipFill>
          <a:blip r:embed="rId3"/>
          <a:stretch>
            <a:fillRect/>
          </a:stretch>
        </p:blipFill>
        <p:spPr>
          <a:xfrm>
            <a:off x="4736892" y="1452242"/>
            <a:ext cx="6854579" cy="395351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4046"/>
            <a:ext cx="9745589" cy="47229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select the sum (total) PAYLOAD_MASS_KG while only selecting those where the customer was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3CF5BB6-76F6-3CB8-2F46-41FD70B00712}"/>
              </a:ext>
            </a:extLst>
          </p:cNvPr>
          <p:cNvPicPr>
            <a:picLocks noChangeAspect="1"/>
          </p:cNvPicPr>
          <p:nvPr/>
        </p:nvPicPr>
        <p:blipFill>
          <a:blip r:embed="rId3"/>
          <a:stretch>
            <a:fillRect/>
          </a:stretch>
        </p:blipFill>
        <p:spPr>
          <a:xfrm>
            <a:off x="770011" y="2607119"/>
            <a:ext cx="7735380" cy="19814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3987"/>
            <a:ext cx="9745589" cy="46329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determine the average (avg) PAYLOAD_MASS_KG while only selecting those where the booster version was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B85D84D-B580-7F06-13F8-3099963BC93B}"/>
              </a:ext>
            </a:extLst>
          </p:cNvPr>
          <p:cNvPicPr>
            <a:picLocks noChangeAspect="1"/>
          </p:cNvPicPr>
          <p:nvPr/>
        </p:nvPicPr>
        <p:blipFill>
          <a:blip r:embed="rId3"/>
          <a:stretch>
            <a:fillRect/>
          </a:stretch>
        </p:blipFill>
        <p:spPr>
          <a:xfrm>
            <a:off x="770010" y="2875016"/>
            <a:ext cx="8106906" cy="1819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3967"/>
            <a:ext cx="9745589" cy="46029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determine the min(Date), or earliest date, while only selecting those where the launch had a successful LANDING_OUTCOME on a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5F696B6-7E04-BD14-9368-1ECDC2DB26C4}"/>
              </a:ext>
            </a:extLst>
          </p:cNvPr>
          <p:cNvPicPr>
            <a:picLocks noChangeAspect="1"/>
          </p:cNvPicPr>
          <p:nvPr/>
        </p:nvPicPr>
        <p:blipFill>
          <a:blip r:embed="rId3"/>
          <a:stretch>
            <a:fillRect/>
          </a:stretch>
        </p:blipFill>
        <p:spPr>
          <a:xfrm>
            <a:off x="770011" y="2918069"/>
            <a:ext cx="8192643" cy="19147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determine which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had a successful LANDING_OUTCOME on a drone ship while constraining the PAYLOAD_MASS_KG to be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82D9721-BF65-6B7C-11A7-52856986487B}"/>
              </a:ext>
            </a:extLst>
          </p:cNvPr>
          <p:cNvPicPr>
            <a:picLocks noChangeAspect="1"/>
          </p:cNvPicPr>
          <p:nvPr/>
        </p:nvPicPr>
        <p:blipFill>
          <a:blip r:embed="rId4"/>
          <a:stretch>
            <a:fillRect/>
          </a:stretch>
        </p:blipFill>
        <p:spPr>
          <a:xfrm>
            <a:off x="64329" y="2910463"/>
            <a:ext cx="11926964" cy="31151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1470"/>
            <a:ext cx="6150734" cy="508945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via API</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via </a:t>
            </a:r>
            <a:r>
              <a:rPr lang="en-US" sz="1400" dirty="0" err="1">
                <a:solidFill>
                  <a:schemeClr val="accent3">
                    <a:lumMod val="25000"/>
                  </a:schemeClr>
                </a:solidFill>
                <a:latin typeface="Abadi" panose="020B0604020104020204" pitchFamily="34" charset="0"/>
              </a:rPr>
              <a:t>Webscraping</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400" dirty="0">
                <a:solidFill>
                  <a:schemeClr val="accent3">
                    <a:lumMod val="25000"/>
                  </a:schemeClr>
                </a:solidFill>
                <a:latin typeface="Abadi" panose="020B0604020104020204" pitchFamily="34" charset="0"/>
              </a:rPr>
              <a:t>Data Analysis with SQL</a:t>
            </a:r>
          </a:p>
          <a:p>
            <a:pPr lvl="1">
              <a:lnSpc>
                <a:spcPct val="100000"/>
              </a:lnSpc>
              <a:spcBef>
                <a:spcPts val="1400"/>
              </a:spcBef>
            </a:pPr>
            <a:r>
              <a:rPr lang="en-US" sz="1400" dirty="0">
                <a:solidFill>
                  <a:schemeClr val="accent3">
                    <a:lumMod val="25000"/>
                  </a:schemeClr>
                </a:solidFill>
                <a:latin typeface="Abadi" panose="020B0604020104020204" pitchFamily="34" charset="0"/>
              </a:rPr>
              <a:t>Data Analysis with Visualization</a:t>
            </a:r>
          </a:p>
          <a:p>
            <a:pPr lvl="1">
              <a:lnSpc>
                <a:spcPct val="100000"/>
              </a:lnSpc>
              <a:spcBef>
                <a:spcPts val="1400"/>
              </a:spcBef>
            </a:pPr>
            <a:r>
              <a:rPr lang="en-US" sz="1400" dirty="0">
                <a:solidFill>
                  <a:schemeClr val="accent3">
                    <a:lumMod val="25000"/>
                  </a:schemeClr>
                </a:solidFill>
                <a:latin typeface="Abadi" panose="020B0604020104020204" pitchFamily="34" charset="0"/>
              </a:rPr>
              <a:t>Interactive Data Visualization with Folium and </a:t>
            </a:r>
            <a:r>
              <a:rPr lang="en-US" sz="1400" dirty="0" err="1">
                <a:solidFill>
                  <a:schemeClr val="accent3">
                    <a:lumMod val="25000"/>
                  </a:schemeClr>
                </a:solidFill>
                <a:latin typeface="Abadi" panose="020B0604020104020204" pitchFamily="34" charset="0"/>
              </a:rPr>
              <a:t>Plotly</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Data Predictions using Machine Learning</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400" dirty="0">
                <a:solidFill>
                  <a:schemeClr val="accent3">
                    <a:lumMod val="25000"/>
                  </a:schemeClr>
                </a:solidFill>
                <a:latin typeface="Abadi" panose="020B0604020104020204" pitchFamily="34" charset="0"/>
              </a:rPr>
              <a:t>Data Analysis Results and Predictions</a:t>
            </a:r>
          </a:p>
          <a:p>
            <a:pPr lvl="1">
              <a:lnSpc>
                <a:spcPct val="100000"/>
              </a:lnSpc>
              <a:spcBef>
                <a:spcPts val="1400"/>
              </a:spcBef>
            </a:pPr>
            <a:r>
              <a:rPr lang="en-US" sz="1400" dirty="0">
                <a:solidFill>
                  <a:schemeClr val="accent3">
                    <a:lumMod val="25000"/>
                  </a:schemeClr>
                </a:solidFill>
                <a:latin typeface="Abadi" panose="020B0604020104020204" pitchFamily="34" charset="0"/>
              </a:rPr>
              <a:t>Data Visualizations</a:t>
            </a:r>
          </a:p>
          <a:p>
            <a:pPr lvl="1">
              <a:lnSpc>
                <a:spcPct val="100000"/>
              </a:lnSpc>
              <a:spcBef>
                <a:spcPts val="1400"/>
              </a:spcBef>
            </a:pPr>
            <a:r>
              <a:rPr lang="en-US" sz="1400" dirty="0">
                <a:solidFill>
                  <a:schemeClr val="accent3">
                    <a:lumMod val="25000"/>
                  </a:schemeClr>
                </a:solidFill>
                <a:latin typeface="Abadi" panose="020B0604020104020204" pitchFamily="34" charset="0"/>
              </a:rPr>
              <a:t>Predictive Analysis</a:t>
            </a: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016"/>
            <a:ext cx="9745589" cy="46779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for a count of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 there is an issue in the result of counting one of the successful missions as a different outcome when the total should be 99</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0BA40DE-E198-EFBB-1414-41940505144B}"/>
              </a:ext>
            </a:extLst>
          </p:cNvPr>
          <p:cNvPicPr>
            <a:picLocks noChangeAspect="1"/>
          </p:cNvPicPr>
          <p:nvPr/>
        </p:nvPicPr>
        <p:blipFill>
          <a:blip r:embed="rId3"/>
          <a:stretch>
            <a:fillRect/>
          </a:stretch>
        </p:blipFill>
        <p:spPr>
          <a:xfrm>
            <a:off x="770010" y="2625157"/>
            <a:ext cx="7697274" cy="32865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find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that has carried a PAYLOAD_MASS_KG equal to the max(PAYLOAD_MASS_KG) found in the 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E4A5790-C022-A522-2B58-8A91C89DD9A0}"/>
              </a:ext>
            </a:extLst>
          </p:cNvPr>
          <p:cNvPicPr>
            <a:picLocks noChangeAspect="1"/>
          </p:cNvPicPr>
          <p:nvPr/>
        </p:nvPicPr>
        <p:blipFill>
          <a:blip r:embed="rId3"/>
          <a:stretch>
            <a:fillRect/>
          </a:stretch>
        </p:blipFill>
        <p:spPr>
          <a:xfrm>
            <a:off x="2102268" y="2649017"/>
            <a:ext cx="7081071" cy="397606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8997"/>
            <a:ext cx="9745589" cy="464796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SPACEXTBL was queried to find the records pertaining to failed launches during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2DA9E34-1728-011C-9F55-26DE5ACACDCB}"/>
              </a:ext>
            </a:extLst>
          </p:cNvPr>
          <p:cNvPicPr>
            <a:picLocks noChangeAspect="1"/>
          </p:cNvPicPr>
          <p:nvPr/>
        </p:nvPicPr>
        <p:blipFill>
          <a:blip r:embed="rId3"/>
          <a:stretch>
            <a:fillRect/>
          </a:stretch>
        </p:blipFill>
        <p:spPr>
          <a:xfrm>
            <a:off x="127754" y="2429018"/>
            <a:ext cx="11936491" cy="24196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SPACEXTBL was queried to count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between the dates of 2010-06-04 and 2017-03-20 and ranking them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6D356278-4453-2F04-80C7-CDBF0D1FA28B}"/>
              </a:ext>
            </a:extLst>
          </p:cNvPr>
          <p:cNvPicPr>
            <a:picLocks noChangeAspect="1"/>
          </p:cNvPicPr>
          <p:nvPr/>
        </p:nvPicPr>
        <p:blipFill>
          <a:blip r:embed="rId3"/>
          <a:stretch>
            <a:fillRect/>
          </a:stretch>
        </p:blipFill>
        <p:spPr>
          <a:xfrm>
            <a:off x="1107433" y="2924719"/>
            <a:ext cx="9070742" cy="37873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launch sites are located close to the equator to take advantage of Earth’s rotational speed. The Earth rotates at a speed &gt;1650km/</a:t>
            </a:r>
            <a:r>
              <a:rPr lang="en-US" sz="1800" dirty="0" err="1">
                <a:solidFill>
                  <a:schemeClr val="accent3">
                    <a:lumMod val="25000"/>
                  </a:schemeClr>
                </a:solidFill>
                <a:latin typeface="Abadi"/>
              </a:rPr>
              <a:t>hr</a:t>
            </a:r>
            <a:r>
              <a:rPr lang="en-US" sz="1800" dirty="0">
                <a:solidFill>
                  <a:schemeClr val="accent3">
                    <a:lumMod val="25000"/>
                  </a:schemeClr>
                </a:solidFill>
                <a:latin typeface="Abadi"/>
              </a:rPr>
              <a:t> and this can be applied to the speed required to orbit the Earth. This cuts down on the amount of propellant needed to launch a spacecraft.</a:t>
            </a:r>
          </a:p>
          <a:p>
            <a:pPr>
              <a:lnSpc>
                <a:spcPct val="100000"/>
              </a:lnSpc>
              <a:spcBef>
                <a:spcPts val="1400"/>
              </a:spcBef>
            </a:pPr>
            <a:r>
              <a:rPr lang="en-US" sz="1800" dirty="0">
                <a:solidFill>
                  <a:schemeClr val="accent3">
                    <a:lumMod val="25000"/>
                  </a:schemeClr>
                </a:solidFill>
                <a:latin typeface="Abadi"/>
              </a:rPr>
              <a:t>The launch sites are also located near the coasts far from population centers to reduce the impact to people accounting for the chance it may experience a catastrophic event.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93FCFB70-A070-16C6-F702-B813C5E06B32}"/>
              </a:ext>
            </a:extLst>
          </p:cNvPr>
          <p:cNvPicPr>
            <a:picLocks noChangeAspect="1"/>
          </p:cNvPicPr>
          <p:nvPr/>
        </p:nvPicPr>
        <p:blipFill>
          <a:blip r:embed="rId3"/>
          <a:stretch>
            <a:fillRect/>
          </a:stretch>
        </p:blipFill>
        <p:spPr>
          <a:xfrm>
            <a:off x="2698608" y="3554718"/>
            <a:ext cx="5888392" cy="328729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4333"/>
            <a:ext cx="9745589" cy="47326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displays launches at each site color coded to display the outcome</a:t>
            </a:r>
          </a:p>
          <a:p>
            <a:pPr lvl="1">
              <a:lnSpc>
                <a:spcPct val="100000"/>
              </a:lnSpc>
              <a:spcBef>
                <a:spcPts val="1400"/>
              </a:spcBef>
            </a:pPr>
            <a:r>
              <a:rPr lang="en-US" sz="2000" dirty="0">
                <a:solidFill>
                  <a:schemeClr val="accent3">
                    <a:lumMod val="25000"/>
                  </a:schemeClr>
                </a:solidFill>
                <a:latin typeface="Abadi"/>
              </a:rPr>
              <a:t>Colors indicate </a:t>
            </a:r>
            <a:r>
              <a:rPr lang="en-US" sz="2000" dirty="0">
                <a:solidFill>
                  <a:schemeClr val="accent6">
                    <a:lumMod val="75000"/>
                  </a:schemeClr>
                </a:solidFill>
                <a:latin typeface="Abadi"/>
              </a:rPr>
              <a:t>Successful</a:t>
            </a:r>
            <a:r>
              <a:rPr lang="en-US" sz="2000" dirty="0">
                <a:solidFill>
                  <a:schemeClr val="accent3">
                    <a:lumMod val="25000"/>
                  </a:schemeClr>
                </a:solidFill>
                <a:latin typeface="Abadi"/>
              </a:rPr>
              <a:t> or </a:t>
            </a:r>
            <a:r>
              <a:rPr lang="en-US" sz="2000" dirty="0">
                <a:solidFill>
                  <a:srgbClr val="C00000"/>
                </a:solidFill>
                <a:latin typeface="Abadi"/>
              </a:rPr>
              <a:t>Unsuccessful</a:t>
            </a:r>
          </a:p>
          <a:p>
            <a:pPr>
              <a:lnSpc>
                <a:spcPct val="100000"/>
              </a:lnSpc>
              <a:spcBef>
                <a:spcPts val="1400"/>
              </a:spcBef>
            </a:pPr>
            <a:r>
              <a:rPr lang="en-US" sz="2200" dirty="0">
                <a:solidFill>
                  <a:schemeClr val="accent3">
                    <a:lumMod val="25000"/>
                  </a:schemeClr>
                </a:solidFill>
                <a:latin typeface="Abadi"/>
              </a:rPr>
              <a:t>Using the colors it is easier to identify sites with high or low success rates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a:extLst>
              <a:ext uri="{FF2B5EF4-FFF2-40B4-BE49-F238E27FC236}">
                <a16:creationId xmlns:a16="http://schemas.microsoft.com/office/drawing/2014/main" id="{D52F331B-A053-6024-A9FE-0B8EE41848B5}"/>
              </a:ext>
            </a:extLst>
          </p:cNvPr>
          <p:cNvPicPr>
            <a:picLocks noChangeAspect="1"/>
          </p:cNvPicPr>
          <p:nvPr/>
        </p:nvPicPr>
        <p:blipFill>
          <a:blip r:embed="rId3"/>
          <a:stretch>
            <a:fillRect/>
          </a:stretch>
        </p:blipFill>
        <p:spPr>
          <a:xfrm>
            <a:off x="990185" y="3226025"/>
            <a:ext cx="5444228" cy="3307572"/>
          </a:xfrm>
          <a:prstGeom prst="rect">
            <a:avLst/>
          </a:prstGeom>
        </p:spPr>
      </p:pic>
      <p:pic>
        <p:nvPicPr>
          <p:cNvPr id="7" name="Picture 6">
            <a:extLst>
              <a:ext uri="{FF2B5EF4-FFF2-40B4-BE49-F238E27FC236}">
                <a16:creationId xmlns:a16="http://schemas.microsoft.com/office/drawing/2014/main" id="{25A7E97A-A6AD-01EC-06BF-314B3EA1EECB}"/>
              </a:ext>
            </a:extLst>
          </p:cNvPr>
          <p:cNvPicPr>
            <a:picLocks noChangeAspect="1"/>
          </p:cNvPicPr>
          <p:nvPr/>
        </p:nvPicPr>
        <p:blipFill>
          <a:blip r:embed="rId4"/>
          <a:stretch>
            <a:fillRect/>
          </a:stretch>
        </p:blipFill>
        <p:spPr>
          <a:xfrm>
            <a:off x="6654587" y="2994515"/>
            <a:ext cx="4120369" cy="330757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40993"/>
            <a:ext cx="10687961" cy="431482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Launch site CCAFS SLC-40 is located:</a:t>
            </a:r>
          </a:p>
          <a:p>
            <a:pPr>
              <a:lnSpc>
                <a:spcPct val="100000"/>
              </a:lnSpc>
              <a:spcBef>
                <a:spcPts val="1400"/>
              </a:spcBef>
            </a:pPr>
            <a:r>
              <a:rPr lang="en-US" sz="1800" dirty="0">
                <a:solidFill>
                  <a:schemeClr val="accent3">
                    <a:lumMod val="25000"/>
                  </a:schemeClr>
                </a:solidFill>
                <a:latin typeface="Abadi"/>
              </a:rPr>
              <a:t>0.90km to the coastline, 0.59km to the nearest highway, 0.99km to the nearest railroad, and 23.28km to the city of Titusville</a:t>
            </a:r>
          </a:p>
          <a:p>
            <a:pPr>
              <a:lnSpc>
                <a:spcPct val="100000"/>
              </a:lnSpc>
              <a:spcBef>
                <a:spcPts val="1400"/>
              </a:spcBef>
            </a:pPr>
            <a:r>
              <a:rPr lang="en-US" sz="1800" dirty="0">
                <a:solidFill>
                  <a:schemeClr val="accent3">
                    <a:lumMod val="25000"/>
                  </a:schemeClr>
                </a:solidFill>
                <a:latin typeface="Abadi"/>
              </a:rPr>
              <a:t>The launch site is located away from a population center and near the coast while maintain adequate distance to highways and railroads to move materials and people to the site as needed</a:t>
            </a: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of Launch Site to Proximities</a:t>
            </a:r>
          </a:p>
        </p:txBody>
      </p:sp>
      <p:pic>
        <p:nvPicPr>
          <p:cNvPr id="4" name="Picture 3">
            <a:extLst>
              <a:ext uri="{FF2B5EF4-FFF2-40B4-BE49-F238E27FC236}">
                <a16:creationId xmlns:a16="http://schemas.microsoft.com/office/drawing/2014/main" id="{DE71140D-4530-B0AF-446B-AC23B5ADDCB7}"/>
              </a:ext>
            </a:extLst>
          </p:cNvPr>
          <p:cNvPicPr>
            <a:picLocks noChangeAspect="1"/>
          </p:cNvPicPr>
          <p:nvPr/>
        </p:nvPicPr>
        <p:blipFill>
          <a:blip r:embed="rId3"/>
          <a:stretch>
            <a:fillRect/>
          </a:stretch>
        </p:blipFill>
        <p:spPr>
          <a:xfrm>
            <a:off x="1753736" y="3331992"/>
            <a:ext cx="8684528" cy="35260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495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pie chart shows the percentage of successful launches for each site</a:t>
            </a:r>
          </a:p>
          <a:p>
            <a:pPr>
              <a:lnSpc>
                <a:spcPct val="100000"/>
              </a:lnSpc>
              <a:spcBef>
                <a:spcPts val="1400"/>
              </a:spcBef>
            </a:pPr>
            <a:r>
              <a:rPr lang="en-US" sz="2200" dirty="0">
                <a:solidFill>
                  <a:schemeClr val="accent3">
                    <a:lumMod val="25000"/>
                  </a:schemeClr>
                </a:solidFill>
                <a:latin typeface="Abadi"/>
              </a:rPr>
              <a:t>The most successful site is KSC LC-39A with 41.7% of all successful launches coming from this site</a:t>
            </a:r>
          </a:p>
          <a:p>
            <a:pPr>
              <a:lnSpc>
                <a:spcPct val="100000"/>
              </a:lnSpc>
              <a:spcBef>
                <a:spcPts val="1400"/>
              </a:spcBef>
            </a:pPr>
            <a:r>
              <a:rPr lang="en-US" sz="2200" dirty="0">
                <a:solidFill>
                  <a:schemeClr val="accent3">
                    <a:lumMod val="25000"/>
                  </a:schemeClr>
                </a:solidFill>
                <a:latin typeface="Abadi"/>
              </a:rPr>
              <a:t>The least successful site is CCAFS SLC-40 with 12.5% all successful launches coming from this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16D109CB-A576-AD54-EB3E-2DFA5201F479}"/>
              </a:ext>
            </a:extLst>
          </p:cNvPr>
          <p:cNvPicPr>
            <a:picLocks noChangeAspect="1"/>
          </p:cNvPicPr>
          <p:nvPr/>
        </p:nvPicPr>
        <p:blipFill>
          <a:blip r:embed="rId3"/>
          <a:stretch>
            <a:fillRect/>
          </a:stretch>
        </p:blipFill>
        <p:spPr>
          <a:xfrm>
            <a:off x="0" y="3640623"/>
            <a:ext cx="12192000" cy="248018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9128056" cy="18984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we will predict if the Falcon 9 first stage will land successfully. This will be accomplished by utilizing data science methodologies to garner insights related to the real-world problem.</a:t>
            </a:r>
          </a:p>
          <a:p>
            <a:pPr>
              <a:spcBef>
                <a:spcPts val="1400"/>
              </a:spcBef>
            </a:pPr>
            <a:r>
              <a:rPr lang="en-US" sz="2200" dirty="0">
                <a:solidFill>
                  <a:schemeClr val="accent3">
                    <a:lumMod val="25000"/>
                  </a:schemeClr>
                </a:solidFill>
                <a:latin typeface="Abadi" panose="020B0604020104020204" pitchFamily="34" charset="0"/>
              </a:rPr>
              <a:t>We look to explore how launch site, payload mass, orbit type, and time affect the rates of success and failure of launches.</a:t>
            </a:r>
          </a:p>
          <a:p>
            <a:pPr>
              <a:spcBef>
                <a:spcPts val="1400"/>
              </a:spcBef>
            </a:pPr>
            <a:r>
              <a:rPr lang="en-US" sz="2200" dirty="0">
                <a:solidFill>
                  <a:schemeClr val="accent3">
                    <a:lumMod val="25000"/>
                  </a:schemeClr>
                </a:solidFill>
                <a:latin typeface="Abadi" panose="020B0604020104020204" pitchFamily="34" charset="0"/>
              </a:rPr>
              <a:t>Predictive models will also be evaluated for how well they can predict a successful launch based on these variables.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829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a 76.9% successful launch rate while 23.1% of launches fail</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&amp; Failure Percentage for Site KSC LC-39A</a:t>
            </a:r>
          </a:p>
        </p:txBody>
      </p:sp>
      <p:pic>
        <p:nvPicPr>
          <p:cNvPr id="4" name="Picture 3">
            <a:extLst>
              <a:ext uri="{FF2B5EF4-FFF2-40B4-BE49-F238E27FC236}">
                <a16:creationId xmlns:a16="http://schemas.microsoft.com/office/drawing/2014/main" id="{866E7874-0B22-C2D2-03D9-24068DB5C126}"/>
              </a:ext>
            </a:extLst>
          </p:cNvPr>
          <p:cNvPicPr>
            <a:picLocks noChangeAspect="1"/>
          </p:cNvPicPr>
          <p:nvPr/>
        </p:nvPicPr>
        <p:blipFill>
          <a:blip r:embed="rId3"/>
          <a:stretch>
            <a:fillRect/>
          </a:stretch>
        </p:blipFill>
        <p:spPr>
          <a:xfrm>
            <a:off x="0" y="3564623"/>
            <a:ext cx="12192000" cy="25343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40497"/>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version FT is the most frequently used for payload mass between 2,500kg and 7,500kg</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v1.1 always fails for payload mass between 2,500kg and 7,500kg</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v1.1 and B5 are more frequently used &lt;5,000kg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w. Payload &gt;2,500kg and &lt;,7,500kg</a:t>
            </a:r>
          </a:p>
        </p:txBody>
      </p:sp>
      <p:pic>
        <p:nvPicPr>
          <p:cNvPr id="4" name="Picture 3">
            <a:extLst>
              <a:ext uri="{FF2B5EF4-FFF2-40B4-BE49-F238E27FC236}">
                <a16:creationId xmlns:a16="http://schemas.microsoft.com/office/drawing/2014/main" id="{251B3B54-C263-E4B0-1E6A-B67DD3301DD2}"/>
              </a:ext>
            </a:extLst>
          </p:cNvPr>
          <p:cNvPicPr>
            <a:picLocks noChangeAspect="1"/>
          </p:cNvPicPr>
          <p:nvPr/>
        </p:nvPicPr>
        <p:blipFill>
          <a:blip r:embed="rId3"/>
          <a:stretch>
            <a:fillRect/>
          </a:stretch>
        </p:blipFill>
        <p:spPr>
          <a:xfrm>
            <a:off x="0" y="3497106"/>
            <a:ext cx="12192000" cy="262825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Classification returned the highest accuracy score for both training and test data sets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C6FB72FC-88C5-AE42-7D1D-B0C31C574E62}"/>
              </a:ext>
            </a:extLst>
          </p:cNvPr>
          <p:cNvGraphicFramePr/>
          <p:nvPr>
            <p:extLst>
              <p:ext uri="{D42A27DB-BD31-4B8C-83A1-F6EECF244321}">
                <p14:modId xmlns:p14="http://schemas.microsoft.com/office/powerpoint/2010/main" val="2129601112"/>
              </p:ext>
            </p:extLst>
          </p:nvPr>
        </p:nvGraphicFramePr>
        <p:xfrm>
          <a:off x="5964619" y="2082114"/>
          <a:ext cx="5457371" cy="40562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887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performed best compared to other models tested</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showed that this model predicted </a:t>
            </a:r>
          </a:p>
          <a:p>
            <a:pPr lvl="1">
              <a:lnSpc>
                <a:spcPct val="100000"/>
              </a:lnSpc>
              <a:spcBef>
                <a:spcPts val="1400"/>
              </a:spcBef>
            </a:pPr>
            <a:r>
              <a:rPr lang="en-US" sz="1800" dirty="0">
                <a:solidFill>
                  <a:schemeClr val="accent3">
                    <a:lumMod val="25000"/>
                  </a:schemeClr>
                </a:solidFill>
                <a:latin typeface="Abadi" panose="020B0604020104020204" pitchFamily="34" charset="0"/>
              </a:rPr>
              <a:t>12 successful landings of actual successful landings, true positive</a:t>
            </a:r>
          </a:p>
          <a:p>
            <a:pPr lvl="1">
              <a:lnSpc>
                <a:spcPct val="100000"/>
              </a:lnSpc>
              <a:spcBef>
                <a:spcPts val="1400"/>
              </a:spcBef>
            </a:pPr>
            <a:r>
              <a:rPr lang="en-US" sz="1800" dirty="0">
                <a:solidFill>
                  <a:schemeClr val="accent3">
                    <a:lumMod val="25000"/>
                  </a:schemeClr>
                </a:solidFill>
                <a:latin typeface="Abadi" panose="020B0604020104020204" pitchFamily="34" charset="0"/>
              </a:rPr>
              <a:t>5 failed landings that were actual failures, true negative</a:t>
            </a:r>
          </a:p>
          <a:p>
            <a:pPr lvl="1">
              <a:lnSpc>
                <a:spcPct val="100000"/>
              </a:lnSpc>
              <a:spcBef>
                <a:spcPts val="1400"/>
              </a:spcBef>
            </a:pPr>
            <a:r>
              <a:rPr lang="en-US" sz="1800" dirty="0">
                <a:solidFill>
                  <a:schemeClr val="accent3">
                    <a:lumMod val="25000"/>
                  </a:schemeClr>
                </a:solidFill>
                <a:latin typeface="Abadi" panose="020B0604020104020204" pitchFamily="34" charset="0"/>
              </a:rPr>
              <a:t>1 successful landing that was actually a failed landing, false positive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297093A-F3FD-5146-60C9-F7E3DB79E930}"/>
              </a:ext>
            </a:extLst>
          </p:cNvPr>
          <p:cNvPicPr>
            <a:picLocks noChangeAspect="1"/>
          </p:cNvPicPr>
          <p:nvPr/>
        </p:nvPicPr>
        <p:blipFill>
          <a:blip r:embed="rId3"/>
          <a:stretch>
            <a:fillRect/>
          </a:stretch>
        </p:blipFill>
        <p:spPr>
          <a:xfrm>
            <a:off x="6458771" y="1698537"/>
            <a:ext cx="4963218" cy="42487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19872"/>
            <a:ext cx="10687961" cy="4351338"/>
          </a:xfrm>
          <a:prstGeom prst="rect">
            <a:avLst/>
          </a:prstGeom>
        </p:spPr>
        <p:txBody>
          <a:bodyPr>
            <a:normAutofit lnSpcReduction="10000"/>
          </a:bodyPr>
          <a:lstStyle/>
          <a:p>
            <a:pPr>
              <a:lnSpc>
                <a:spcPct val="100000"/>
              </a:lnSpc>
              <a:spcBef>
                <a:spcPts val="1400"/>
              </a:spcBef>
            </a:pPr>
            <a:r>
              <a:rPr lang="en-CA" sz="2000" dirty="0">
                <a:solidFill>
                  <a:schemeClr val="accent3">
                    <a:lumMod val="25000"/>
                  </a:schemeClr>
                </a:solidFill>
                <a:latin typeface="Abadi" panose="020B0604020104020204" pitchFamily="34" charset="0"/>
              </a:rPr>
              <a:t>Earlier flights were more likely to be unsuccessful relative to later flights </a:t>
            </a:r>
          </a:p>
          <a:p>
            <a:pPr>
              <a:lnSpc>
                <a:spcPct val="100000"/>
              </a:lnSpc>
              <a:spcBef>
                <a:spcPts val="1400"/>
              </a:spcBef>
            </a:pPr>
            <a:r>
              <a:rPr lang="en-CA" sz="2000" dirty="0">
                <a:solidFill>
                  <a:schemeClr val="accent3">
                    <a:lumMod val="25000"/>
                  </a:schemeClr>
                </a:solidFill>
                <a:latin typeface="Abadi" panose="020B0604020104020204" pitchFamily="34" charset="0"/>
              </a:rPr>
              <a:t>Flights from the launch sites KSC LC-39A and VAFB SLC 4E were more likely to be successful than those from CCAFS LC-40</a:t>
            </a:r>
          </a:p>
          <a:p>
            <a:pPr>
              <a:lnSpc>
                <a:spcPct val="100000"/>
              </a:lnSpc>
              <a:spcBef>
                <a:spcPts val="1400"/>
              </a:spcBef>
            </a:pPr>
            <a:r>
              <a:rPr lang="en-CA" sz="2000" dirty="0">
                <a:solidFill>
                  <a:schemeClr val="accent3">
                    <a:lumMod val="25000"/>
                  </a:schemeClr>
                </a:solidFill>
                <a:latin typeface="Abadi" panose="020B0604020104020204" pitchFamily="34" charset="0"/>
              </a:rPr>
              <a:t>Launches with heavier payloads were more likely to be successful relative to lighter payloads</a:t>
            </a:r>
          </a:p>
          <a:p>
            <a:pPr>
              <a:lnSpc>
                <a:spcPct val="100000"/>
              </a:lnSpc>
              <a:spcBef>
                <a:spcPts val="1400"/>
              </a:spcBef>
            </a:pPr>
            <a:r>
              <a:rPr lang="en-CA" sz="2000" dirty="0">
                <a:solidFill>
                  <a:schemeClr val="accent3">
                    <a:lumMod val="25000"/>
                  </a:schemeClr>
                </a:solidFill>
                <a:latin typeface="Abadi" panose="020B0604020104020204" pitchFamily="34" charset="0"/>
              </a:rPr>
              <a:t>ES-L1, GEO, HEO, SSO orbit types are the most successful</a:t>
            </a:r>
          </a:p>
          <a:p>
            <a:pPr>
              <a:lnSpc>
                <a:spcPct val="100000"/>
              </a:lnSpc>
              <a:spcBef>
                <a:spcPts val="1400"/>
              </a:spcBef>
            </a:pPr>
            <a:r>
              <a:rPr lang="en-CA" sz="2000" dirty="0">
                <a:solidFill>
                  <a:schemeClr val="accent3">
                    <a:lumMod val="25000"/>
                  </a:schemeClr>
                </a:solidFill>
                <a:latin typeface="Abadi" panose="020B0604020104020204" pitchFamily="34" charset="0"/>
              </a:rPr>
              <a:t>Success rate typically increase with additional launches at a site, GTO appears to be the exception</a:t>
            </a:r>
          </a:p>
          <a:p>
            <a:pPr>
              <a:lnSpc>
                <a:spcPct val="100000"/>
              </a:lnSpc>
              <a:spcBef>
                <a:spcPts val="1400"/>
              </a:spcBef>
            </a:pPr>
            <a:r>
              <a:rPr lang="en-US" sz="2000" dirty="0">
                <a:solidFill>
                  <a:schemeClr val="accent3">
                    <a:lumMod val="25000"/>
                  </a:schemeClr>
                </a:solidFill>
                <a:latin typeface="Abadi"/>
              </a:rPr>
              <a:t>The launch site is located away from a population center and near the coast while maintaining adequate distance to highways and railroads</a:t>
            </a:r>
          </a:p>
          <a:p>
            <a:pPr>
              <a:lnSpc>
                <a:spcPct val="100000"/>
              </a:lnSpc>
              <a:spcBef>
                <a:spcPts val="1400"/>
              </a:spcBef>
            </a:pPr>
            <a:r>
              <a:rPr lang="en-US" sz="2000" dirty="0">
                <a:solidFill>
                  <a:schemeClr val="accent3">
                    <a:lumMod val="25000"/>
                  </a:schemeClr>
                </a:solidFill>
                <a:latin typeface="Abadi" panose="020B0604020104020204" pitchFamily="34" charset="0"/>
              </a:rPr>
              <a:t>The Decision Tree Classification performed best compared to other when predicting a successful launch</a:t>
            </a:r>
          </a:p>
          <a:p>
            <a:pPr>
              <a:lnSpc>
                <a:spcPct val="100000"/>
              </a:lnSpc>
              <a:spcBef>
                <a:spcPts val="1400"/>
              </a:spcBef>
            </a:pPr>
            <a:endParaRPr lang="en-US" sz="2000" dirty="0">
              <a:solidFill>
                <a:schemeClr val="accent3">
                  <a:lumMod val="25000"/>
                </a:schemeClr>
              </a:solidFill>
              <a:latin typeface="Abadi"/>
            </a:endParaRPr>
          </a:p>
          <a:p>
            <a:pPr marL="0" indent="0">
              <a:lnSpc>
                <a:spcPct val="100000"/>
              </a:lnSpc>
              <a:spcBef>
                <a:spcPts val="1400"/>
              </a:spcBef>
              <a:buNone/>
            </a:pPr>
            <a:endParaRPr lang="en-CA"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a:t>
            </a:r>
            <a:r>
              <a:rPr lang="en-US" sz="8800" dirty="0">
                <a:solidFill>
                  <a:schemeClr val="tx1"/>
                </a:solidFill>
                <a:latin typeface="Abadi"/>
              </a:rPr>
              <a:t>collection methodology:</a:t>
            </a:r>
          </a:p>
          <a:p>
            <a:pPr lvl="1">
              <a:lnSpc>
                <a:spcPct val="120000"/>
              </a:lnSpc>
              <a:spcBef>
                <a:spcPts val="1400"/>
              </a:spcBef>
            </a:pPr>
            <a:r>
              <a:rPr lang="en-US" sz="7600" dirty="0">
                <a:solidFill>
                  <a:schemeClr val="tx1"/>
                </a:solidFill>
                <a:latin typeface="Abadi"/>
              </a:rPr>
              <a:t>Data about launches was collected using the SpaceX REST API and web scraping using Beautiful Soup on relevant Wiki pages.</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600" dirty="0">
                <a:solidFill>
                  <a:schemeClr val="tx1"/>
                </a:solidFill>
                <a:latin typeface="Abadi"/>
              </a:rPr>
              <a:t>Data was processed and transformed into a cleaned data set using an API and sampling data while dealing with null values in the data set. One hot encoding was used when applicable to further make the data more manageable.</a:t>
            </a:r>
          </a:p>
          <a:p>
            <a:pPr>
              <a:lnSpc>
                <a:spcPct val="120000"/>
              </a:lnSpc>
              <a:spcBef>
                <a:spcPts val="1400"/>
              </a:spcBef>
            </a:pPr>
            <a:r>
              <a:rPr lang="en-US" sz="8800" dirty="0">
                <a:solidFill>
                  <a:schemeClr val="tx1"/>
                </a:solidFill>
                <a:latin typeface="Abadi"/>
              </a:rPr>
              <a:t>Perform exploratory data analysis (EDA) using visualization </a:t>
            </a:r>
            <a:r>
              <a:rPr lang="en-US" sz="8800" dirty="0">
                <a:solidFill>
                  <a:schemeClr val="accent3">
                    <a:lumMod val="25000"/>
                  </a:schemeClr>
                </a:solidFill>
                <a:latin typeface="Abadi"/>
              </a:rPr>
              <a:t>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Build and train predictive models before testing them to determine their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initially collected using the SpaceX REST API by performing a get request</a:t>
            </a:r>
          </a:p>
          <a:p>
            <a:pPr>
              <a:lnSpc>
                <a:spcPct val="100000"/>
              </a:lnSpc>
              <a:spcBef>
                <a:spcPts val="1400"/>
              </a:spcBef>
            </a:pPr>
            <a:r>
              <a:rPr lang="en-US" sz="2200" dirty="0">
                <a:solidFill>
                  <a:schemeClr val="accent3">
                    <a:lumMod val="25000"/>
                  </a:schemeClr>
                </a:solidFill>
                <a:latin typeface="Abadi" panose="020B0604020104020204" pitchFamily="34" charset="0"/>
              </a:rPr>
              <a:t>Results were viewed via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method prior to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transforming the data into a flat table</a:t>
            </a:r>
          </a:p>
          <a:p>
            <a:pPr>
              <a:lnSpc>
                <a:spcPct val="100000"/>
              </a:lnSpc>
              <a:spcBef>
                <a:spcPts val="1400"/>
              </a:spcBef>
            </a:pPr>
            <a:r>
              <a:rPr lang="en-US" sz="2200" dirty="0">
                <a:solidFill>
                  <a:schemeClr val="accent3">
                    <a:lumMod val="25000"/>
                  </a:schemeClr>
                </a:solidFill>
                <a:latin typeface="Abadi" panose="020B0604020104020204" pitchFamily="34" charset="0"/>
              </a:rPr>
              <a:t>Additional data was collected using web scraping of relevant Wiki sites using Beautiful Soup and converted to a Pandas data frame</a:t>
            </a:r>
          </a:p>
          <a:p>
            <a:pPr>
              <a:lnSpc>
                <a:spcPct val="100000"/>
              </a:lnSpc>
              <a:spcBef>
                <a:spcPts val="1400"/>
              </a:spcBef>
            </a:pPr>
            <a:r>
              <a:rPr lang="en-US" sz="2200" dirty="0">
                <a:solidFill>
                  <a:schemeClr val="accent3">
                    <a:lumMod val="25000"/>
                  </a:schemeClr>
                </a:solidFill>
                <a:latin typeface="Abadi" panose="020B0604020104020204" pitchFamily="34" charset="0"/>
              </a:rPr>
              <a:t>Once the data was collected it was transformed and cleaned by using APIs, data sampling, data filtering, and addressing null values</a:t>
            </a:r>
          </a:p>
          <a:p>
            <a:pPr>
              <a:lnSpc>
                <a:spcPct val="100000"/>
              </a:lnSpc>
              <a:spcBef>
                <a:spcPts val="1400"/>
              </a:spcBef>
            </a:pPr>
            <a:r>
              <a:rPr lang="en-US" sz="2200" dirty="0">
                <a:solidFill>
                  <a:schemeClr val="accent3">
                    <a:lumMod val="25000"/>
                  </a:schemeClr>
                </a:solidFill>
                <a:latin typeface="Abadi" panose="020B0604020104020204" pitchFamily="34" charset="0"/>
              </a:rPr>
              <a:t>One hot encoding was used where applicable to further make the data set more manageable for future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1600" dirty="0">
                <a:solidFill>
                  <a:schemeClr val="accent3">
                    <a:lumMod val="25000"/>
                  </a:schemeClr>
                </a:solidFill>
                <a:latin typeface="Abadi" panose="020B0604020104020204" pitchFamily="34" charset="0"/>
              </a:rPr>
              <a:t>Request launch data from the SpaceX API using a get request</a:t>
            </a:r>
          </a:p>
          <a:p>
            <a:pPr>
              <a:lnSpc>
                <a:spcPct val="100000"/>
              </a:lnSpc>
              <a:spcBef>
                <a:spcPts val="1400"/>
              </a:spcBef>
            </a:pPr>
            <a:r>
              <a:rPr lang="en-US" sz="1600" dirty="0">
                <a:solidFill>
                  <a:schemeClr val="accent3">
                    <a:lumMod val="25000"/>
                  </a:schemeClr>
                </a:solidFill>
                <a:latin typeface="Abadi" panose="020B0604020104020204" pitchFamily="34" charset="0"/>
              </a:rPr>
              <a:t>Used </a:t>
            </a:r>
            <a:r>
              <a:rPr lang="en-US" sz="1600" dirty="0" err="1">
                <a:solidFill>
                  <a:schemeClr val="accent3">
                    <a:lumMod val="25000"/>
                  </a:schemeClr>
                </a:solidFill>
                <a:latin typeface="Abadi" panose="020B0604020104020204" pitchFamily="34" charset="0"/>
              </a:rPr>
              <a:t>json_normalize</a:t>
            </a:r>
            <a:r>
              <a:rPr lang="en-US" sz="1600" dirty="0">
                <a:solidFill>
                  <a:schemeClr val="accent3">
                    <a:lumMod val="25000"/>
                  </a:schemeClr>
                </a:solidFill>
                <a:latin typeface="Abadi" panose="020B0604020104020204" pitchFamily="34" charset="0"/>
              </a:rPr>
              <a:t> method to convert the result into a data frame</a:t>
            </a:r>
          </a:p>
          <a:p>
            <a:pPr>
              <a:lnSpc>
                <a:spcPct val="100000"/>
              </a:lnSpc>
              <a:spcBef>
                <a:spcPts val="1400"/>
              </a:spcBef>
            </a:pPr>
            <a:r>
              <a:rPr lang="en-US" sz="1600" dirty="0">
                <a:solidFill>
                  <a:schemeClr val="accent3">
                    <a:lumMod val="25000"/>
                  </a:schemeClr>
                </a:solidFill>
                <a:latin typeface="Abadi" panose="020B0604020104020204" pitchFamily="34" charset="0"/>
              </a:rPr>
              <a:t>Processed data using the API to remove irrelevant data and obtain information within a specific timeframe</a:t>
            </a:r>
          </a:p>
          <a:p>
            <a:pPr>
              <a:lnSpc>
                <a:spcPct val="100000"/>
              </a:lnSpc>
              <a:spcBef>
                <a:spcPts val="1400"/>
              </a:spcBef>
            </a:pPr>
            <a:r>
              <a:rPr lang="en-US" sz="1600" dirty="0">
                <a:solidFill>
                  <a:schemeClr val="accent3">
                    <a:lumMod val="25000"/>
                  </a:schemeClr>
                </a:solidFill>
                <a:latin typeface="Abadi" panose="020B0604020104020204" pitchFamily="34" charset="0"/>
              </a:rPr>
              <a:t>The resulting Pandas data frame was filtered to remove anything unrelated to Falcon9 launches</a:t>
            </a:r>
          </a:p>
          <a:p>
            <a:pPr>
              <a:lnSpc>
                <a:spcPct val="100000"/>
              </a:lnSpc>
              <a:spcBef>
                <a:spcPts val="1400"/>
              </a:spcBef>
            </a:pPr>
            <a:r>
              <a:rPr lang="en-US" sz="1600" dirty="0">
                <a:solidFill>
                  <a:schemeClr val="accent3">
                    <a:lumMod val="25000"/>
                  </a:schemeClr>
                </a:solidFill>
                <a:latin typeface="Abadi"/>
              </a:rPr>
              <a:t>Missing values were identified and addressed by replacing (.replace) them using the mean (.mean)</a:t>
            </a:r>
          </a:p>
          <a:p>
            <a:pPr>
              <a:lnSpc>
                <a:spcPct val="100000"/>
              </a:lnSpc>
              <a:spcBef>
                <a:spcPts val="1400"/>
              </a:spcBef>
            </a:pPr>
            <a:r>
              <a:rPr lang="en-US" sz="1600" dirty="0">
                <a:solidFill>
                  <a:schemeClr val="accent3">
                    <a:lumMod val="25000"/>
                  </a:schemeClr>
                </a:solidFill>
                <a:latin typeface="Abadi"/>
              </a:rPr>
              <a:t>Data was exported to a .</a:t>
            </a:r>
            <a:r>
              <a:rPr lang="en-US" sz="1600" dirty="0" err="1">
                <a:solidFill>
                  <a:schemeClr val="accent3">
                    <a:lumMod val="25000"/>
                  </a:schemeClr>
                </a:solidFill>
                <a:latin typeface="Abadi"/>
              </a:rPr>
              <a:t>cvs</a:t>
            </a:r>
            <a:r>
              <a:rPr lang="en-US" sz="1600" dirty="0">
                <a:solidFill>
                  <a:schemeClr val="accent3">
                    <a:lumMod val="25000"/>
                  </a:schemeClr>
                </a:solidFill>
                <a:latin typeface="Abadi"/>
              </a:rPr>
              <a:t> file for further analysis</a:t>
            </a:r>
          </a:p>
          <a:p>
            <a:pP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https://github.com/unknown-user-error-py/IBM-DataScience-Capstone/blob/main/1%20-%20spacex-data-collection.ipynb</a:t>
            </a:r>
            <a:endParaRPr lang="en-US" sz="1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29D98CCA-C0B7-0C4F-A373-B8F2CE3B8372}"/>
              </a:ext>
            </a:extLst>
          </p:cNvPr>
          <p:cNvGraphicFramePr/>
          <p:nvPr>
            <p:extLst>
              <p:ext uri="{D42A27DB-BD31-4B8C-83A1-F6EECF244321}">
                <p14:modId xmlns:p14="http://schemas.microsoft.com/office/powerpoint/2010/main" val="2541319279"/>
              </p:ext>
            </p:extLst>
          </p:nvPr>
        </p:nvGraphicFramePr>
        <p:xfrm>
          <a:off x="6166033" y="1735023"/>
          <a:ext cx="5205229" cy="36432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a:rPr>
              <a:t>Falcon 9 launch records were extracted from HTML tables on Wikipedia using Beautiful Soup</a:t>
            </a:r>
          </a:p>
          <a:p>
            <a:pPr>
              <a:lnSpc>
                <a:spcPct val="100000"/>
              </a:lnSpc>
              <a:spcBef>
                <a:spcPts val="1400"/>
              </a:spcBef>
            </a:pPr>
            <a:r>
              <a:rPr lang="en-US" sz="1600" dirty="0">
                <a:solidFill>
                  <a:schemeClr val="accent3">
                    <a:lumMod val="25000"/>
                  </a:schemeClr>
                </a:solidFill>
                <a:latin typeface="Abadi"/>
              </a:rPr>
              <a:t>Data was parsed prior to extracting column and variable names from the HTML header</a:t>
            </a:r>
          </a:p>
          <a:p>
            <a:pPr>
              <a:lnSpc>
                <a:spcPct val="100000"/>
              </a:lnSpc>
              <a:spcBef>
                <a:spcPts val="1400"/>
              </a:spcBef>
            </a:pPr>
            <a:r>
              <a:rPr lang="en-US" sz="1600" dirty="0">
                <a:solidFill>
                  <a:schemeClr val="accent3">
                    <a:lumMod val="25000"/>
                  </a:schemeClr>
                </a:solidFill>
                <a:latin typeface="Abadi"/>
              </a:rPr>
              <a:t>Created a dictionary by parsing the HTML tables prior to converting it to a Pandas </a:t>
            </a:r>
            <a:r>
              <a:rPr lang="en-US" sz="1600" dirty="0" err="1">
                <a:solidFill>
                  <a:schemeClr val="accent3">
                    <a:lumMod val="25000"/>
                  </a:schemeClr>
                </a:solidFill>
                <a:latin typeface="Abadi"/>
              </a:rPr>
              <a:t>dataframe</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Data was exported to a .csv file for future analysis</a:t>
            </a:r>
          </a:p>
          <a:p>
            <a:pPr>
              <a:lnSpc>
                <a:spcPct val="100000"/>
              </a:lnSpc>
              <a:spcBef>
                <a:spcPts val="1400"/>
              </a:spcBef>
            </a:pPr>
            <a:r>
              <a:rPr lang="en-US" sz="1100" dirty="0">
                <a:solidFill>
                  <a:schemeClr val="accent3">
                    <a:lumMod val="25000"/>
                  </a:schemeClr>
                </a:solidFill>
                <a:latin typeface="Abadi"/>
                <a:hlinkClick r:id="rId3"/>
              </a:rPr>
              <a:t>https://github.com/unknown-user-error-py/IBM-DataScience-Capstone/blob/main/2%20-%20spacex-webscraping.ipynb</a:t>
            </a:r>
            <a:endParaRPr lang="en-US" sz="11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B1A68482-DB3D-34F5-CF40-2D2921947773}"/>
              </a:ext>
            </a:extLst>
          </p:cNvPr>
          <p:cNvGraphicFramePr/>
          <p:nvPr>
            <p:extLst>
              <p:ext uri="{D42A27DB-BD31-4B8C-83A1-F6EECF244321}">
                <p14:modId xmlns:p14="http://schemas.microsoft.com/office/powerpoint/2010/main" val="3573524935"/>
              </p:ext>
            </p:extLst>
          </p:nvPr>
        </p:nvGraphicFramePr>
        <p:xfrm>
          <a:off x="6027811" y="1792288"/>
          <a:ext cx="5205229" cy="36432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1985</TotalTime>
  <Words>2624</Words>
  <Application>Microsoft Office PowerPoint</Application>
  <PresentationFormat>Widescreen</PresentationFormat>
  <Paragraphs>325</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Jared Kay</cp:lastModifiedBy>
  <cp:revision>199</cp:revision>
  <dcterms:created xsi:type="dcterms:W3CDTF">2021-04-29T18:58:34Z</dcterms:created>
  <dcterms:modified xsi:type="dcterms:W3CDTF">2024-08-24T02:55:34Z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